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709934F2-3D8C-45FA-92C3-CFCD9543832C}">
          <p14:sldIdLst>
            <p14:sldId id="256"/>
          </p14:sldIdLst>
        </p14:section>
        <p14:section name="Abschnitt ohne Titel" id="{67A98D81-98CC-4349-AECF-62A04D1C1ABF}">
          <p14:sldIdLst>
            <p14:sldId id="257"/>
            <p14:sldId id="258"/>
            <p14:sldId id="259"/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27B168-3159-44D1-A500-70E3CDA67917}" v="3947" dt="2026-10-31T06:30:14.7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unkle Formatvorlage 2 - Akzent 5/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9" autoAdjust="0"/>
    <p:restoredTop sz="95636" autoAdjust="0"/>
  </p:normalViewPr>
  <p:slideViewPr>
    <p:cSldViewPr snapToGrid="0">
      <p:cViewPr varScale="1">
        <p:scale>
          <a:sx n="103" d="100"/>
          <a:sy n="103" d="100"/>
        </p:scale>
        <p:origin x="100" y="-51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4" d="100"/>
          <a:sy n="94" d="100"/>
        </p:scale>
        <p:origin x="2072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lter Weilenmann" userId="7594168504f5bbd2" providerId="LiveId" clId="{3F10E7BF-BC0F-4D9C-9C48-73BD554C8FC9}"/>
    <pc:docChg chg="undo custSel addSld delSld modSld modSection modShowInfo">
      <pc:chgData name="Walter Weilenmann" userId="7594168504f5bbd2" providerId="LiveId" clId="{3F10E7BF-BC0F-4D9C-9C48-73BD554C8FC9}" dt="2026-10-31T06:30:14.772" v="9034" actId="14826"/>
      <pc:docMkLst>
        <pc:docMk/>
      </pc:docMkLst>
      <pc:sldChg chg="delSp modSp mod delAnim modAnim">
        <pc:chgData name="Walter Weilenmann" userId="7594168504f5bbd2" providerId="LiveId" clId="{3F10E7BF-BC0F-4D9C-9C48-73BD554C8FC9}" dt="2026-10-31T05:15:29.708" v="8751"/>
        <pc:sldMkLst>
          <pc:docMk/>
          <pc:sldMk cId="1576408204" sldId="256"/>
        </pc:sldMkLst>
        <pc:spChg chg="mod ord">
          <ac:chgData name="Walter Weilenmann" userId="7594168504f5bbd2" providerId="LiveId" clId="{3F10E7BF-BC0F-4D9C-9C48-73BD554C8FC9}" dt="2026-10-24T19:34:42.341" v="4331" actId="1035"/>
          <ac:spMkLst>
            <pc:docMk/>
            <pc:sldMk cId="1576408204" sldId="256"/>
            <ac:spMk id="2" creationId="{0FF90841-357E-4239-2041-118613727B0E}"/>
          </ac:spMkLst>
        </pc:spChg>
        <pc:spChg chg="mod">
          <ac:chgData name="Walter Weilenmann" userId="7594168504f5bbd2" providerId="LiveId" clId="{3F10E7BF-BC0F-4D9C-9C48-73BD554C8FC9}" dt="2026-10-31T05:03:27.640" v="8737" actId="1076"/>
          <ac:spMkLst>
            <pc:docMk/>
            <pc:sldMk cId="1576408204" sldId="256"/>
            <ac:spMk id="3" creationId="{10D4712F-7A8D-5654-9B76-A8728BF37C7A}"/>
          </ac:spMkLst>
        </pc:spChg>
        <pc:spChg chg="mod ord">
          <ac:chgData name="Walter Weilenmann" userId="7594168504f5bbd2" providerId="LiveId" clId="{3F10E7BF-BC0F-4D9C-9C48-73BD554C8FC9}" dt="2026-10-31T05:02:36.637" v="8731" actId="14100"/>
          <ac:spMkLst>
            <pc:docMk/>
            <pc:sldMk cId="1576408204" sldId="256"/>
            <ac:spMk id="5" creationId="{C1402886-047F-B321-1F77-98A407E869A2}"/>
          </ac:spMkLst>
        </pc:spChg>
        <pc:spChg chg="mod ord">
          <ac:chgData name="Walter Weilenmann" userId="7594168504f5bbd2" providerId="LiveId" clId="{3F10E7BF-BC0F-4D9C-9C48-73BD554C8FC9}" dt="2026-10-24T19:31:11.549" v="4240" actId="13244"/>
          <ac:spMkLst>
            <pc:docMk/>
            <pc:sldMk cId="1576408204" sldId="256"/>
            <ac:spMk id="6" creationId="{B5483BED-98D2-8A94-264D-46818E8F8830}"/>
          </ac:spMkLst>
        </pc:spChg>
        <pc:spChg chg="mod ord">
          <ac:chgData name="Walter Weilenmann" userId="7594168504f5bbd2" providerId="LiveId" clId="{3F10E7BF-BC0F-4D9C-9C48-73BD554C8FC9}" dt="2026-10-31T05:02:40.337" v="8732" actId="14100"/>
          <ac:spMkLst>
            <pc:docMk/>
            <pc:sldMk cId="1576408204" sldId="256"/>
            <ac:spMk id="7" creationId="{C219961F-A2E0-CE12-0C6D-7E1B0CDD9120}"/>
          </ac:spMkLst>
        </pc:spChg>
        <pc:spChg chg="mod ord">
          <ac:chgData name="Walter Weilenmann" userId="7594168504f5bbd2" providerId="LiveId" clId="{3F10E7BF-BC0F-4D9C-9C48-73BD554C8FC9}" dt="2026-10-31T05:02:44.273" v="8733" actId="14100"/>
          <ac:spMkLst>
            <pc:docMk/>
            <pc:sldMk cId="1576408204" sldId="256"/>
            <ac:spMk id="8" creationId="{9917155D-097D-A095-4FC1-C89B120E73FF}"/>
          </ac:spMkLst>
        </pc:spChg>
        <pc:spChg chg="mod ord">
          <ac:chgData name="Walter Weilenmann" userId="7594168504f5bbd2" providerId="LiveId" clId="{3F10E7BF-BC0F-4D9C-9C48-73BD554C8FC9}" dt="2026-10-31T05:02:57.154" v="8736" actId="113"/>
          <ac:spMkLst>
            <pc:docMk/>
            <pc:sldMk cId="1576408204" sldId="256"/>
            <ac:spMk id="9" creationId="{D2A6EB0A-B984-C72A-11AF-D4D33A8E959A}"/>
          </ac:spMkLst>
        </pc:spChg>
        <pc:spChg chg="del mod ord">
          <ac:chgData name="Walter Weilenmann" userId="7594168504f5bbd2" providerId="LiveId" clId="{3F10E7BF-BC0F-4D9C-9C48-73BD554C8FC9}" dt="2026-10-30T12:47:07.894" v="6889" actId="478"/>
          <ac:spMkLst>
            <pc:docMk/>
            <pc:sldMk cId="1576408204" sldId="256"/>
            <ac:spMk id="12" creationId="{E47A6061-9826-0CC1-96FD-C031271D16B3}"/>
          </ac:spMkLst>
        </pc:spChg>
        <pc:picChg chg="mod ord">
          <ac:chgData name="Walter Weilenmann" userId="7594168504f5bbd2" providerId="LiveId" clId="{3F10E7BF-BC0F-4D9C-9C48-73BD554C8FC9}" dt="2026-10-25T09:02:03.985" v="4774" actId="14826"/>
          <ac:picMkLst>
            <pc:docMk/>
            <pc:sldMk cId="1576408204" sldId="256"/>
            <ac:picMk id="11" creationId="{24DDA90C-8789-1E33-2B33-B0D6BB34628F}"/>
          </ac:picMkLst>
        </pc:picChg>
      </pc:sldChg>
      <pc:sldChg chg="addSp delSp modSp mod addAnim delAnim modAnim">
        <pc:chgData name="Walter Weilenmann" userId="7594168504f5bbd2" providerId="LiveId" clId="{3F10E7BF-BC0F-4D9C-9C48-73BD554C8FC9}" dt="2026-10-31T06:30:14.772" v="9034" actId="14826"/>
        <pc:sldMkLst>
          <pc:docMk/>
          <pc:sldMk cId="1057615724" sldId="257"/>
        </pc:sldMkLst>
        <pc:spChg chg="mod">
          <ac:chgData name="Walter Weilenmann" userId="7594168504f5bbd2" providerId="LiveId" clId="{3F10E7BF-BC0F-4D9C-9C48-73BD554C8FC9}" dt="2026-10-30T18:39:05.001" v="8159" actId="14100"/>
          <ac:spMkLst>
            <pc:docMk/>
            <pc:sldMk cId="1057615724" sldId="257"/>
            <ac:spMk id="2" creationId="{3A6A5199-37B8-E1F1-94C9-C2CB7B4F8402}"/>
          </ac:spMkLst>
        </pc:spChg>
        <pc:spChg chg="mod">
          <ac:chgData name="Walter Weilenmann" userId="7594168504f5bbd2" providerId="LiveId" clId="{3F10E7BF-BC0F-4D9C-9C48-73BD554C8FC9}" dt="2026-10-30T18:39:24.545" v="8175" actId="1036"/>
          <ac:spMkLst>
            <pc:docMk/>
            <pc:sldMk cId="1057615724" sldId="257"/>
            <ac:spMk id="3" creationId="{140A4546-BF57-BB8E-55C0-8AABE3FEF34F}"/>
          </ac:spMkLst>
        </pc:spChg>
        <pc:spChg chg="mod ord">
          <ac:chgData name="Walter Weilenmann" userId="7594168504f5bbd2" providerId="LiveId" clId="{3F10E7BF-BC0F-4D9C-9C48-73BD554C8FC9}" dt="2026-10-30T15:06:21.633" v="7289" actId="1076"/>
          <ac:spMkLst>
            <pc:docMk/>
            <pc:sldMk cId="1057615724" sldId="257"/>
            <ac:spMk id="4" creationId="{2AA72DA4-F554-B12C-A6B0-213CB8F23F5F}"/>
          </ac:spMkLst>
        </pc:spChg>
        <pc:spChg chg="mod ord">
          <ac:chgData name="Walter Weilenmann" userId="7594168504f5bbd2" providerId="LiveId" clId="{3F10E7BF-BC0F-4D9C-9C48-73BD554C8FC9}" dt="2026-10-30T09:30:02.374" v="6434" actId="6549"/>
          <ac:spMkLst>
            <pc:docMk/>
            <pc:sldMk cId="1057615724" sldId="257"/>
            <ac:spMk id="5" creationId="{6DBD10F6-A9C8-9B44-8755-F5D7EAA5EA4D}"/>
          </ac:spMkLst>
        </pc:spChg>
        <pc:spChg chg="mod ord">
          <ac:chgData name="Walter Weilenmann" userId="7594168504f5bbd2" providerId="LiveId" clId="{3F10E7BF-BC0F-4D9C-9C48-73BD554C8FC9}" dt="2026-10-30T14:28:52.601" v="7118" actId="14100"/>
          <ac:spMkLst>
            <pc:docMk/>
            <pc:sldMk cId="1057615724" sldId="257"/>
            <ac:spMk id="6" creationId="{D7A2B33E-4E85-15B7-5B9D-9BA218768E24}"/>
          </ac:spMkLst>
        </pc:spChg>
        <pc:spChg chg="mod ord">
          <ac:chgData name="Walter Weilenmann" userId="7594168504f5bbd2" providerId="LiveId" clId="{3F10E7BF-BC0F-4D9C-9C48-73BD554C8FC9}" dt="2026-10-30T14:27:56.550" v="7100" actId="14100"/>
          <ac:spMkLst>
            <pc:docMk/>
            <pc:sldMk cId="1057615724" sldId="257"/>
            <ac:spMk id="8" creationId="{559592FA-7D0E-912D-31DE-F02D4625E0A2}"/>
          </ac:spMkLst>
        </pc:spChg>
        <pc:spChg chg="add mod ord">
          <ac:chgData name="Walter Weilenmann" userId="7594168504f5bbd2" providerId="LiveId" clId="{3F10E7BF-BC0F-4D9C-9C48-73BD554C8FC9}" dt="2026-10-30T15:06:25.609" v="7290" actId="1076"/>
          <ac:spMkLst>
            <pc:docMk/>
            <pc:sldMk cId="1057615724" sldId="257"/>
            <ac:spMk id="9" creationId="{2E8DA09D-EBB9-D65C-2BC8-AC9FDB8092E5}"/>
          </ac:spMkLst>
        </pc:spChg>
        <pc:spChg chg="mod ord">
          <ac:chgData name="Walter Weilenmann" userId="7594168504f5bbd2" providerId="LiveId" clId="{3F10E7BF-BC0F-4D9C-9C48-73BD554C8FC9}" dt="2026-10-30T14:28:03.074" v="7104" actId="14100"/>
          <ac:spMkLst>
            <pc:docMk/>
            <pc:sldMk cId="1057615724" sldId="257"/>
            <ac:spMk id="10" creationId="{AEC3CDE7-B02E-C762-7123-2C669613FEE6}"/>
          </ac:spMkLst>
        </pc:spChg>
        <pc:spChg chg="mod ord">
          <ac:chgData name="Walter Weilenmann" userId="7594168504f5bbd2" providerId="LiveId" clId="{3F10E7BF-BC0F-4D9C-9C48-73BD554C8FC9}" dt="2026-10-24T20:41:37.183" v="4645" actId="1036"/>
          <ac:spMkLst>
            <pc:docMk/>
            <pc:sldMk cId="1057615724" sldId="257"/>
            <ac:spMk id="11" creationId="{FAC9F854-8D23-6017-8D3C-DFA9DA860A40}"/>
          </ac:spMkLst>
        </pc:spChg>
        <pc:spChg chg="mod">
          <ac:chgData name="Walter Weilenmann" userId="7594168504f5bbd2" providerId="LiveId" clId="{3F10E7BF-BC0F-4D9C-9C48-73BD554C8FC9}" dt="2026-10-30T15:06:25.609" v="7290" actId="1076"/>
          <ac:spMkLst>
            <pc:docMk/>
            <pc:sldMk cId="1057615724" sldId="257"/>
            <ac:spMk id="14" creationId="{AA59743C-29AF-277D-BC79-E5F3CC8992D2}"/>
          </ac:spMkLst>
        </pc:spChg>
        <pc:spChg chg="mod ord">
          <ac:chgData name="Walter Weilenmann" userId="7594168504f5bbd2" providerId="LiveId" clId="{3F10E7BF-BC0F-4D9C-9C48-73BD554C8FC9}" dt="2026-10-29T17:30:17.293" v="5339" actId="1076"/>
          <ac:spMkLst>
            <pc:docMk/>
            <pc:sldMk cId="1057615724" sldId="257"/>
            <ac:spMk id="17" creationId="{C11E30FD-75C8-A7EA-EF14-D4CA27387921}"/>
          </ac:spMkLst>
        </pc:spChg>
        <pc:spChg chg="mod ord">
          <ac:chgData name="Walter Weilenmann" userId="7594168504f5bbd2" providerId="LiveId" clId="{3F10E7BF-BC0F-4D9C-9C48-73BD554C8FC9}" dt="2026-10-30T15:06:21.633" v="7289" actId="1076"/>
          <ac:spMkLst>
            <pc:docMk/>
            <pc:sldMk cId="1057615724" sldId="257"/>
            <ac:spMk id="18" creationId="{893C45A3-ABAC-F513-F4FE-9C090974FAA9}"/>
          </ac:spMkLst>
        </pc:spChg>
        <pc:spChg chg="add mod ord">
          <ac:chgData name="Walter Weilenmann" userId="7594168504f5bbd2" providerId="LiveId" clId="{3F10E7BF-BC0F-4D9C-9C48-73BD554C8FC9}" dt="2026-10-31T05:22:01.310" v="8770" actId="167"/>
          <ac:spMkLst>
            <pc:docMk/>
            <pc:sldMk cId="1057615724" sldId="257"/>
            <ac:spMk id="24" creationId="{9B8DBAC5-552E-01CD-07C3-F09FEE5D32B0}"/>
          </ac:spMkLst>
        </pc:spChg>
        <pc:spChg chg="del mod">
          <ac:chgData name="Walter Weilenmann" userId="7594168504f5bbd2" providerId="LiveId" clId="{3F10E7BF-BC0F-4D9C-9C48-73BD554C8FC9}" dt="2026-10-30T15:57:46.055" v="7577" actId="478"/>
          <ac:spMkLst>
            <pc:docMk/>
            <pc:sldMk cId="1057615724" sldId="257"/>
            <ac:spMk id="28" creationId="{8A7B419F-E4C4-2727-06FA-4E85361D7052}"/>
          </ac:spMkLst>
        </pc:spChg>
        <pc:graphicFrameChg chg="add mod ord modGraphic">
          <ac:chgData name="Walter Weilenmann" userId="7594168504f5bbd2" providerId="LiveId" clId="{3F10E7BF-BC0F-4D9C-9C48-73BD554C8FC9}" dt="2026-10-24T20:43:36.474" v="4694" actId="1036"/>
          <ac:graphicFrameMkLst>
            <pc:docMk/>
            <pc:sldMk cId="1057615724" sldId="257"/>
            <ac:graphicFrameMk id="25" creationId="{1148684F-EC94-39D0-D93B-9CE4CA63B6BE}"/>
          </ac:graphicFrameMkLst>
        </pc:graphicFrameChg>
        <pc:picChg chg="mod ord">
          <ac:chgData name="Walter Weilenmann" userId="7594168504f5bbd2" providerId="LiveId" clId="{3F10E7BF-BC0F-4D9C-9C48-73BD554C8FC9}" dt="2026-10-31T05:36:47.094" v="8822" actId="1076"/>
          <ac:picMkLst>
            <pc:docMk/>
            <pc:sldMk cId="1057615724" sldId="257"/>
            <ac:picMk id="7" creationId="{4FF21B9A-32EE-FDB0-8AF2-1E881C5EEAC3}"/>
          </ac:picMkLst>
        </pc:picChg>
        <pc:picChg chg="mod ord">
          <ac:chgData name="Walter Weilenmann" userId="7594168504f5bbd2" providerId="LiveId" clId="{3F10E7BF-BC0F-4D9C-9C48-73BD554C8FC9}" dt="2026-10-31T06:30:14.772" v="9034" actId="14826"/>
          <ac:picMkLst>
            <pc:docMk/>
            <pc:sldMk cId="1057615724" sldId="257"/>
            <ac:picMk id="12" creationId="{39426CA1-8152-ECAB-F40E-0E06EE6F5133}"/>
          </ac:picMkLst>
        </pc:picChg>
        <pc:picChg chg="mod ord">
          <ac:chgData name="Walter Weilenmann" userId="7594168504f5bbd2" providerId="LiveId" clId="{3F10E7BF-BC0F-4D9C-9C48-73BD554C8FC9}" dt="2026-10-31T05:22:34.893" v="8773" actId="14100"/>
          <ac:picMkLst>
            <pc:docMk/>
            <pc:sldMk cId="1057615724" sldId="257"/>
            <ac:picMk id="13" creationId="{76E2D502-3E9F-AF82-BA5A-75F188C62DE6}"/>
          </ac:picMkLst>
        </pc:picChg>
        <pc:picChg chg="mod ord">
          <ac:chgData name="Walter Weilenmann" userId="7594168504f5bbd2" providerId="LiveId" clId="{3F10E7BF-BC0F-4D9C-9C48-73BD554C8FC9}" dt="2026-10-26T03:49:05.010" v="5231" actId="14100"/>
          <ac:picMkLst>
            <pc:docMk/>
            <pc:sldMk cId="1057615724" sldId="257"/>
            <ac:picMk id="15" creationId="{AD877857-0F1F-954E-1A9A-48FFA5DA0CF9}"/>
          </ac:picMkLst>
        </pc:picChg>
        <pc:picChg chg="mod ord">
          <ac:chgData name="Walter Weilenmann" userId="7594168504f5bbd2" providerId="LiveId" clId="{3F10E7BF-BC0F-4D9C-9C48-73BD554C8FC9}" dt="2026-10-26T03:51:06.163" v="5234" actId="1582"/>
          <ac:picMkLst>
            <pc:docMk/>
            <pc:sldMk cId="1057615724" sldId="257"/>
            <ac:picMk id="16" creationId="{51A97256-0887-4AE6-BDD5-818985F9C4FD}"/>
          </ac:picMkLst>
        </pc:picChg>
        <pc:picChg chg="mod ord">
          <ac:chgData name="Walter Weilenmann" userId="7594168504f5bbd2" providerId="LiveId" clId="{3F10E7BF-BC0F-4D9C-9C48-73BD554C8FC9}" dt="2026-10-25T14:20:52.872" v="4901" actId="14826"/>
          <ac:picMkLst>
            <pc:docMk/>
            <pc:sldMk cId="1057615724" sldId="257"/>
            <ac:picMk id="19" creationId="{2CFF143A-B7BE-E811-35C4-D8A32A34D467}"/>
          </ac:picMkLst>
        </pc:picChg>
        <pc:picChg chg="mod ord">
          <ac:chgData name="Walter Weilenmann" userId="7594168504f5bbd2" providerId="LiveId" clId="{3F10E7BF-BC0F-4D9C-9C48-73BD554C8FC9}" dt="2026-10-30T14:55:40.772" v="7237" actId="14826"/>
          <ac:picMkLst>
            <pc:docMk/>
            <pc:sldMk cId="1057615724" sldId="257"/>
            <ac:picMk id="20" creationId="{7022D101-8B85-B8C9-0BA3-4B7F5FF5FC6A}"/>
          </ac:picMkLst>
        </pc:picChg>
        <pc:picChg chg="del mod">
          <ac:chgData name="Walter Weilenmann" userId="7594168504f5bbd2" providerId="LiveId" clId="{3F10E7BF-BC0F-4D9C-9C48-73BD554C8FC9}" dt="2026-10-30T14:59:03.660" v="7238" actId="478"/>
          <ac:picMkLst>
            <pc:docMk/>
            <pc:sldMk cId="1057615724" sldId="257"/>
            <ac:picMk id="22" creationId="{DA2BEE95-966D-629D-344C-EA9696F5AAFB}"/>
          </ac:picMkLst>
        </pc:picChg>
        <pc:picChg chg="add del">
          <ac:chgData name="Walter Weilenmann" userId="7594168504f5bbd2" providerId="LiveId" clId="{3F10E7BF-BC0F-4D9C-9C48-73BD554C8FC9}" dt="2026-10-30T15:05:55.561" v="7284" actId="22"/>
          <ac:picMkLst>
            <pc:docMk/>
            <pc:sldMk cId="1057615724" sldId="257"/>
            <ac:picMk id="23" creationId="{92E0F1D7-6EA5-A8B2-A05C-88A21D4369ED}"/>
          </ac:picMkLst>
        </pc:picChg>
        <pc:cxnChg chg="add del mod ord">
          <ac:chgData name="Walter Weilenmann" userId="7594168504f5bbd2" providerId="LiveId" clId="{3F10E7BF-BC0F-4D9C-9C48-73BD554C8FC9}" dt="2026-10-30T15:53:16.812" v="7569" actId="478"/>
          <ac:cxnSpMkLst>
            <pc:docMk/>
            <pc:sldMk cId="1057615724" sldId="257"/>
            <ac:cxnSpMk id="26" creationId="{F88B95A7-4FC5-A8C6-14A5-0833D0770660}"/>
          </ac:cxnSpMkLst>
        </pc:cxnChg>
      </pc:sldChg>
      <pc:sldChg chg="addSp delSp modSp add del mod delAnim modAnim">
        <pc:chgData name="Walter Weilenmann" userId="7594168504f5bbd2" providerId="LiveId" clId="{3F10E7BF-BC0F-4D9C-9C48-73BD554C8FC9}" dt="2026-10-31T05:45:17.404" v="8913"/>
        <pc:sldMkLst>
          <pc:docMk/>
          <pc:sldMk cId="3258928533" sldId="258"/>
        </pc:sldMkLst>
        <pc:spChg chg="mod ord">
          <ac:chgData name="Walter Weilenmann" userId="7594168504f5bbd2" providerId="LiveId" clId="{3F10E7BF-BC0F-4D9C-9C48-73BD554C8FC9}" dt="2026-10-31T04:08:24.069" v="8666" actId="13244"/>
          <ac:spMkLst>
            <pc:docMk/>
            <pc:sldMk cId="3258928533" sldId="258"/>
            <ac:spMk id="2" creationId="{11A0C364-244D-6D19-958F-01DC189BED94}"/>
          </ac:spMkLst>
        </pc:spChg>
        <pc:spChg chg="add mod ord">
          <ac:chgData name="Walter Weilenmann" userId="7594168504f5bbd2" providerId="LiveId" clId="{3F10E7BF-BC0F-4D9C-9C48-73BD554C8FC9}" dt="2026-10-31T04:08:17.992" v="8665" actId="13244"/>
          <ac:spMkLst>
            <pc:docMk/>
            <pc:sldMk cId="3258928533" sldId="258"/>
            <ac:spMk id="3" creationId="{09D7158B-36AD-A5A0-9EE4-2BA9DBBA305F}"/>
          </ac:spMkLst>
        </pc:spChg>
        <pc:spChg chg="add mod ord">
          <ac:chgData name="Walter Weilenmann" userId="7594168504f5bbd2" providerId="LiveId" clId="{3F10E7BF-BC0F-4D9C-9C48-73BD554C8FC9}" dt="2026-10-31T04:20:07.429" v="8723" actId="14100"/>
          <ac:spMkLst>
            <pc:docMk/>
            <pc:sldMk cId="3258928533" sldId="258"/>
            <ac:spMk id="4" creationId="{710CC696-BA2B-3C19-8BD2-2E779E60FCE1}"/>
          </ac:spMkLst>
        </pc:spChg>
        <pc:spChg chg="del mod ord">
          <ac:chgData name="Walter Weilenmann" userId="7594168504f5bbd2" providerId="LiveId" clId="{3F10E7BF-BC0F-4D9C-9C48-73BD554C8FC9}" dt="2026-10-30T15:57:56.266" v="7578" actId="478"/>
          <ac:spMkLst>
            <pc:docMk/>
            <pc:sldMk cId="3258928533" sldId="258"/>
            <ac:spMk id="4" creationId="{D24A5DEE-845E-B026-2519-6A968019F530}"/>
          </ac:spMkLst>
        </pc:spChg>
        <pc:spChg chg="mod ord">
          <ac:chgData name="Walter Weilenmann" userId="7594168504f5bbd2" providerId="LiveId" clId="{3F10E7BF-BC0F-4D9C-9C48-73BD554C8FC9}" dt="2026-10-31T04:08:30.079" v="8667" actId="13244"/>
          <ac:spMkLst>
            <pc:docMk/>
            <pc:sldMk cId="3258928533" sldId="258"/>
            <ac:spMk id="5" creationId="{C9E66034-A4D1-7B02-EAF9-D6462C7B9F11}"/>
          </ac:spMkLst>
        </pc:spChg>
        <pc:spChg chg="mod ord">
          <ac:chgData name="Walter Weilenmann" userId="7594168504f5bbd2" providerId="LiveId" clId="{3F10E7BF-BC0F-4D9C-9C48-73BD554C8FC9}" dt="2026-10-31T04:20:34.263" v="8725" actId="14100"/>
          <ac:spMkLst>
            <pc:docMk/>
            <pc:sldMk cId="3258928533" sldId="258"/>
            <ac:spMk id="7" creationId="{47F03840-7267-068B-2305-C90C4F22E1AA}"/>
          </ac:spMkLst>
        </pc:spChg>
        <pc:spChg chg="mod ord">
          <ac:chgData name="Walter Weilenmann" userId="7594168504f5bbd2" providerId="LiveId" clId="{3F10E7BF-BC0F-4D9C-9C48-73BD554C8FC9}" dt="2026-10-31T04:07:10.790" v="8659" actId="13244"/>
          <ac:spMkLst>
            <pc:docMk/>
            <pc:sldMk cId="3258928533" sldId="258"/>
            <ac:spMk id="8" creationId="{F9E4920C-421A-51FC-8B43-C79C3763061F}"/>
          </ac:spMkLst>
        </pc:spChg>
        <pc:spChg chg="del mod">
          <ac:chgData name="Walter Weilenmann" userId="7594168504f5bbd2" providerId="LiveId" clId="{3F10E7BF-BC0F-4D9C-9C48-73BD554C8FC9}" dt="2026-10-30T18:30:27.603" v="8007" actId="478"/>
          <ac:spMkLst>
            <pc:docMk/>
            <pc:sldMk cId="3258928533" sldId="258"/>
            <ac:spMk id="9" creationId="{99A75FE5-EE08-C123-7478-DF4039D91BBD}"/>
          </ac:spMkLst>
        </pc:spChg>
        <pc:spChg chg="add mod ord">
          <ac:chgData name="Walter Weilenmann" userId="7594168504f5bbd2" providerId="LiveId" clId="{3F10E7BF-BC0F-4D9C-9C48-73BD554C8FC9}" dt="2026-10-31T04:08:42.468" v="8670" actId="13244"/>
          <ac:spMkLst>
            <pc:docMk/>
            <pc:sldMk cId="3258928533" sldId="258"/>
            <ac:spMk id="10" creationId="{AD290D5C-67A9-CF11-43DD-546312259412}"/>
          </ac:spMkLst>
        </pc:spChg>
        <pc:spChg chg="mod ord">
          <ac:chgData name="Walter Weilenmann" userId="7594168504f5bbd2" providerId="LiveId" clId="{3F10E7BF-BC0F-4D9C-9C48-73BD554C8FC9}" dt="2026-10-31T04:08:37.982" v="8668" actId="13244"/>
          <ac:spMkLst>
            <pc:docMk/>
            <pc:sldMk cId="3258928533" sldId="258"/>
            <ac:spMk id="12" creationId="{F71E9675-7162-F79A-BE3B-EFA32C831596}"/>
          </ac:spMkLst>
        </pc:spChg>
        <pc:spChg chg="mod ord">
          <ac:chgData name="Walter Weilenmann" userId="7594168504f5bbd2" providerId="LiveId" clId="{3F10E7BF-BC0F-4D9C-9C48-73BD554C8FC9}" dt="2026-10-31T04:20:28.603" v="8724" actId="14100"/>
          <ac:spMkLst>
            <pc:docMk/>
            <pc:sldMk cId="3258928533" sldId="258"/>
            <ac:spMk id="15" creationId="{5144293B-876B-8CEA-1325-8731E9E5C87B}"/>
          </ac:spMkLst>
        </pc:spChg>
        <pc:spChg chg="mod ord">
          <ac:chgData name="Walter Weilenmann" userId="7594168504f5bbd2" providerId="LiveId" clId="{3F10E7BF-BC0F-4D9C-9C48-73BD554C8FC9}" dt="2026-10-31T04:07:28.090" v="8660" actId="13244"/>
          <ac:spMkLst>
            <pc:docMk/>
            <pc:sldMk cId="3258928533" sldId="258"/>
            <ac:spMk id="16" creationId="{63DB553A-050F-71EF-B26C-22D278E26DC1}"/>
          </ac:spMkLst>
        </pc:spChg>
        <pc:spChg chg="add mod ord">
          <ac:chgData name="Walter Weilenmann" userId="7594168504f5bbd2" providerId="LiveId" clId="{3F10E7BF-BC0F-4D9C-9C48-73BD554C8FC9}" dt="2026-10-31T03:48:09.786" v="8413" actId="1036"/>
          <ac:spMkLst>
            <pc:docMk/>
            <pc:sldMk cId="3258928533" sldId="258"/>
            <ac:spMk id="17" creationId="{80D28940-378C-1063-F3E7-DE04B2CCF602}"/>
          </ac:spMkLst>
        </pc:spChg>
        <pc:spChg chg="add mod ord">
          <ac:chgData name="Walter Weilenmann" userId="7594168504f5bbd2" providerId="LiveId" clId="{3F10E7BF-BC0F-4D9C-9C48-73BD554C8FC9}" dt="2026-10-31T04:08:03.321" v="8663" actId="13244"/>
          <ac:spMkLst>
            <pc:docMk/>
            <pc:sldMk cId="3258928533" sldId="258"/>
            <ac:spMk id="18" creationId="{7C19F5FD-69CC-6972-4E56-80E9E6E4AC31}"/>
          </ac:spMkLst>
        </pc:spChg>
        <pc:spChg chg="add mod">
          <ac:chgData name="Walter Weilenmann" userId="7594168504f5bbd2" providerId="LiveId" clId="{3F10E7BF-BC0F-4D9C-9C48-73BD554C8FC9}" dt="2026-10-30T05:23:46.209" v="5559"/>
          <ac:spMkLst>
            <pc:docMk/>
            <pc:sldMk cId="3258928533" sldId="258"/>
            <ac:spMk id="19" creationId="{5EAA0373-99F1-E8BC-AEAB-F8F720C330B7}"/>
          </ac:spMkLst>
        </pc:spChg>
        <pc:spChg chg="add del mod">
          <ac:chgData name="Walter Weilenmann" userId="7594168504f5bbd2" providerId="LiveId" clId="{3F10E7BF-BC0F-4D9C-9C48-73BD554C8FC9}" dt="2026-10-30T08:40:53.394" v="6149" actId="478"/>
          <ac:spMkLst>
            <pc:docMk/>
            <pc:sldMk cId="3258928533" sldId="258"/>
            <ac:spMk id="19" creationId="{7679F0D6-FD02-61C0-8A00-0B113AD2783B}"/>
          </ac:spMkLst>
        </pc:spChg>
        <pc:spChg chg="add mod ord">
          <ac:chgData name="Walter Weilenmann" userId="7594168504f5bbd2" providerId="LiveId" clId="{3F10E7BF-BC0F-4D9C-9C48-73BD554C8FC9}" dt="2026-10-31T04:08:48.319" v="8672" actId="13244"/>
          <ac:spMkLst>
            <pc:docMk/>
            <pc:sldMk cId="3258928533" sldId="258"/>
            <ac:spMk id="19" creationId="{F1343BA8-5590-F872-1AF8-A15AF930A4C4}"/>
          </ac:spMkLst>
        </pc:spChg>
        <pc:spChg chg="add del mod">
          <ac:chgData name="Walter Weilenmann" userId="7594168504f5bbd2" providerId="LiveId" clId="{3F10E7BF-BC0F-4D9C-9C48-73BD554C8FC9}" dt="2026-10-30T18:30:33.257" v="8008" actId="478"/>
          <ac:spMkLst>
            <pc:docMk/>
            <pc:sldMk cId="3258928533" sldId="258"/>
            <ac:spMk id="21" creationId="{5A0C80F5-2129-2FF3-6BE8-456413E2F3BD}"/>
          </ac:spMkLst>
        </pc:spChg>
        <pc:spChg chg="add del mod">
          <ac:chgData name="Walter Weilenmann" userId="7594168504f5bbd2" providerId="LiveId" clId="{3F10E7BF-BC0F-4D9C-9C48-73BD554C8FC9}" dt="2026-10-30T08:40:55.691" v="6150" actId="478"/>
          <ac:spMkLst>
            <pc:docMk/>
            <pc:sldMk cId="3258928533" sldId="258"/>
            <ac:spMk id="21" creationId="{5F0E87D7-BF1E-2DDB-B4A5-A35F770436E6}"/>
          </ac:spMkLst>
        </pc:spChg>
        <pc:spChg chg="mod ord">
          <ac:chgData name="Walter Weilenmann" userId="7594168504f5bbd2" providerId="LiveId" clId="{3F10E7BF-BC0F-4D9C-9C48-73BD554C8FC9}" dt="2026-10-31T04:08:40.527" v="8669" actId="13244"/>
          <ac:spMkLst>
            <pc:docMk/>
            <pc:sldMk cId="3258928533" sldId="258"/>
            <ac:spMk id="23" creationId="{5401349E-A1DE-CF30-A220-CE7063B809AC}"/>
          </ac:spMkLst>
        </pc:spChg>
        <pc:spChg chg="add del mod">
          <ac:chgData name="Walter Weilenmann" userId="7594168504f5bbd2" providerId="LiveId" clId="{3F10E7BF-BC0F-4D9C-9C48-73BD554C8FC9}" dt="2026-10-30T08:40:57.632" v="6151" actId="478"/>
          <ac:spMkLst>
            <pc:docMk/>
            <pc:sldMk cId="3258928533" sldId="258"/>
            <ac:spMk id="24" creationId="{77760747-6202-51CB-5ABB-B7C1190576AE}"/>
          </ac:spMkLst>
        </pc:spChg>
        <pc:spChg chg="add mod ord">
          <ac:chgData name="Walter Weilenmann" userId="7594168504f5bbd2" providerId="LiveId" clId="{3F10E7BF-BC0F-4D9C-9C48-73BD554C8FC9}" dt="2026-10-31T04:01:47.265" v="8647" actId="962"/>
          <ac:spMkLst>
            <pc:docMk/>
            <pc:sldMk cId="3258928533" sldId="258"/>
            <ac:spMk id="24" creationId="{A929EA13-6317-AAF5-FFEC-1CB17AAEB76D}"/>
          </ac:spMkLst>
        </pc:spChg>
        <pc:spChg chg="mod">
          <ac:chgData name="Walter Weilenmann" userId="7594168504f5bbd2" providerId="LiveId" clId="{3F10E7BF-BC0F-4D9C-9C48-73BD554C8FC9}" dt="2026-10-31T03:48:09.786" v="8413" actId="1036"/>
          <ac:spMkLst>
            <pc:docMk/>
            <pc:sldMk cId="3258928533" sldId="258"/>
            <ac:spMk id="27" creationId="{5A38FC90-8E6E-88E1-3F03-E52BDA75568D}"/>
          </ac:spMkLst>
        </pc:spChg>
        <pc:spChg chg="mod ord">
          <ac:chgData name="Walter Weilenmann" userId="7594168504f5bbd2" providerId="LiveId" clId="{3F10E7BF-BC0F-4D9C-9C48-73BD554C8FC9}" dt="2026-10-31T04:07:56.760" v="8662" actId="13244"/>
          <ac:spMkLst>
            <pc:docMk/>
            <pc:sldMk cId="3258928533" sldId="258"/>
            <ac:spMk id="29" creationId="{F10E3F43-8C62-A086-42E0-8422C26DA123}"/>
          </ac:spMkLst>
        </pc:spChg>
        <pc:spChg chg="mod ord">
          <ac:chgData name="Walter Weilenmann" userId="7594168504f5bbd2" providerId="LiveId" clId="{3F10E7BF-BC0F-4D9C-9C48-73BD554C8FC9}" dt="2026-10-31T04:08:46.176" v="8671" actId="13244"/>
          <ac:spMkLst>
            <pc:docMk/>
            <pc:sldMk cId="3258928533" sldId="258"/>
            <ac:spMk id="31" creationId="{2BD92E07-883C-1DBB-DFF9-834D692B3F50}"/>
          </ac:spMkLst>
        </pc:spChg>
        <pc:picChg chg="mod ord">
          <ac:chgData name="Walter Weilenmann" userId="7594168504f5bbd2" providerId="LiveId" clId="{3F10E7BF-BC0F-4D9C-9C48-73BD554C8FC9}" dt="2026-10-31T04:17:21.189" v="8686" actId="1076"/>
          <ac:picMkLst>
            <pc:docMk/>
            <pc:sldMk cId="3258928533" sldId="258"/>
            <ac:picMk id="6" creationId="{2C00C99F-FD99-FDAF-A29A-C6F6B4C11685}"/>
          </ac:picMkLst>
        </pc:picChg>
        <pc:picChg chg="mod">
          <ac:chgData name="Walter Weilenmann" userId="7594168504f5bbd2" providerId="LiveId" clId="{3F10E7BF-BC0F-4D9C-9C48-73BD554C8FC9}" dt="2026-10-25T10:32:41.866" v="4834" actId="14826"/>
          <ac:picMkLst>
            <pc:docMk/>
            <pc:sldMk cId="3258928533" sldId="258"/>
            <ac:picMk id="11" creationId="{305D50CC-DAAF-657A-9381-456872BE8548}"/>
          </ac:picMkLst>
        </pc:picChg>
        <pc:picChg chg="add mod ord">
          <ac:chgData name="Walter Weilenmann" userId="7594168504f5bbd2" providerId="LiveId" clId="{3F10E7BF-BC0F-4D9C-9C48-73BD554C8FC9}" dt="2026-10-31T03:59:52.008" v="8642" actId="13244"/>
          <ac:picMkLst>
            <pc:docMk/>
            <pc:sldMk cId="3258928533" sldId="258"/>
            <ac:picMk id="13" creationId="{BC81535C-6889-E799-8A98-FF10FC09AF7D}"/>
          </ac:picMkLst>
        </pc:picChg>
        <pc:picChg chg="del mod ord">
          <ac:chgData name="Walter Weilenmann" userId="7594168504f5bbd2" providerId="LiveId" clId="{3F10E7BF-BC0F-4D9C-9C48-73BD554C8FC9}" dt="2026-10-30T18:30:19.581" v="8006" actId="478"/>
          <ac:picMkLst>
            <pc:docMk/>
            <pc:sldMk cId="3258928533" sldId="258"/>
            <ac:picMk id="13" creationId="{E6CBBF92-AF87-68AB-8195-F670324096EF}"/>
          </ac:picMkLst>
        </pc:picChg>
        <pc:picChg chg="mod">
          <ac:chgData name="Walter Weilenmann" userId="7594168504f5bbd2" providerId="LiveId" clId="{3F10E7BF-BC0F-4D9C-9C48-73BD554C8FC9}" dt="2026-10-30T08:36:05.002" v="5951" actId="1582"/>
          <ac:picMkLst>
            <pc:docMk/>
            <pc:sldMk cId="3258928533" sldId="258"/>
            <ac:picMk id="14" creationId="{275C8EF6-B89E-CA12-7927-BF3675E74E6A}"/>
          </ac:picMkLst>
        </pc:picChg>
        <pc:picChg chg="mod ord">
          <ac:chgData name="Walter Weilenmann" userId="7594168504f5bbd2" providerId="LiveId" clId="{3F10E7BF-BC0F-4D9C-9C48-73BD554C8FC9}" dt="2026-10-31T04:16:44.784" v="8684" actId="14100"/>
          <ac:picMkLst>
            <pc:docMk/>
            <pc:sldMk cId="3258928533" sldId="258"/>
            <ac:picMk id="20" creationId="{E58F54DC-C27E-49CC-1C92-085AB7DA74D3}"/>
          </ac:picMkLst>
        </pc:picChg>
        <pc:picChg chg="add mod">
          <ac:chgData name="Walter Weilenmann" userId="7594168504f5bbd2" providerId="LiveId" clId="{3F10E7BF-BC0F-4D9C-9C48-73BD554C8FC9}" dt="2026-10-30T05:36:41.692" v="5627" actId="962"/>
          <ac:picMkLst>
            <pc:docMk/>
            <pc:sldMk cId="3258928533" sldId="258"/>
            <ac:picMk id="22" creationId="{64E3E89C-F2BC-2079-D337-804E049D55F7}"/>
          </ac:picMkLst>
        </pc:picChg>
        <pc:picChg chg="mod">
          <ac:chgData name="Walter Weilenmann" userId="7594168504f5bbd2" providerId="LiveId" clId="{3F10E7BF-BC0F-4D9C-9C48-73BD554C8FC9}" dt="2026-10-30T12:56:04.890" v="6920" actId="1582"/>
          <ac:picMkLst>
            <pc:docMk/>
            <pc:sldMk cId="3258928533" sldId="258"/>
            <ac:picMk id="25" creationId="{C34FCE1B-52AD-AABA-3A26-EFC963101DFC}"/>
          </ac:picMkLst>
        </pc:picChg>
        <pc:picChg chg="add mod ord">
          <ac:chgData name="Walter Weilenmann" userId="7594168504f5bbd2" providerId="LiveId" clId="{3F10E7BF-BC0F-4D9C-9C48-73BD554C8FC9}" dt="2026-10-30T05:53:36.511" v="5666" actId="1076"/>
          <ac:picMkLst>
            <pc:docMk/>
            <pc:sldMk cId="3258928533" sldId="258"/>
            <ac:picMk id="26" creationId="{9C35860D-695C-2B35-1654-5F11F4EC6985}"/>
          </ac:picMkLst>
        </pc:picChg>
        <pc:picChg chg="mod">
          <ac:chgData name="Walter Weilenmann" userId="7594168504f5bbd2" providerId="LiveId" clId="{3F10E7BF-BC0F-4D9C-9C48-73BD554C8FC9}" dt="2026-10-30T08:54:35.083" v="6394" actId="14100"/>
          <ac:picMkLst>
            <pc:docMk/>
            <pc:sldMk cId="3258928533" sldId="258"/>
            <ac:picMk id="33" creationId="{162364B8-4FC6-750E-11B6-20C9AF1FD3CA}"/>
          </ac:picMkLst>
        </pc:picChg>
        <pc:cxnChg chg="del ord">
          <ac:chgData name="Walter Weilenmann" userId="7594168504f5bbd2" providerId="LiveId" clId="{3F10E7BF-BC0F-4D9C-9C48-73BD554C8FC9}" dt="2026-10-30T15:53:22.096" v="7570" actId="478"/>
          <ac:cxnSpMkLst>
            <pc:docMk/>
            <pc:sldMk cId="3258928533" sldId="258"/>
            <ac:cxnSpMk id="3" creationId="{E8076924-E3D2-D132-0B7C-4F27DC72F00F}"/>
          </ac:cxnSpMkLst>
        </pc:cxnChg>
      </pc:sldChg>
      <pc:sldChg chg="addSp delSp modSp mod delAnim modAnim">
        <pc:chgData name="Walter Weilenmann" userId="7594168504f5bbd2" providerId="LiveId" clId="{3F10E7BF-BC0F-4D9C-9C48-73BD554C8FC9}" dt="2026-10-31T05:48:19.601" v="8933" actId="167"/>
        <pc:sldMkLst>
          <pc:docMk/>
          <pc:sldMk cId="1675308437" sldId="259"/>
        </pc:sldMkLst>
        <pc:spChg chg="mod">
          <ac:chgData name="Walter Weilenmann" userId="7594168504f5bbd2" providerId="LiveId" clId="{3F10E7BF-BC0F-4D9C-9C48-73BD554C8FC9}" dt="2026-10-24T05:55:39.132" v="3161" actId="14100"/>
          <ac:spMkLst>
            <pc:docMk/>
            <pc:sldMk cId="1675308437" sldId="259"/>
            <ac:spMk id="2" creationId="{D0A70DDF-9897-FD5F-DFB8-82F71E101AF6}"/>
          </ac:spMkLst>
        </pc:spChg>
        <pc:spChg chg="mod">
          <ac:chgData name="Walter Weilenmann" userId="7594168504f5bbd2" providerId="LiveId" clId="{3F10E7BF-BC0F-4D9C-9C48-73BD554C8FC9}" dt="2026-10-25T15:47:36.750" v="4952" actId="6549"/>
          <ac:spMkLst>
            <pc:docMk/>
            <pc:sldMk cId="1675308437" sldId="259"/>
            <ac:spMk id="3" creationId="{D149DBA0-37D4-D51A-A69E-CB30F7A3AD58}"/>
          </ac:spMkLst>
        </pc:spChg>
        <pc:spChg chg="mod ord">
          <ac:chgData name="Walter Weilenmann" userId="7594168504f5bbd2" providerId="LiveId" clId="{3F10E7BF-BC0F-4D9C-9C48-73BD554C8FC9}" dt="2026-10-24T05:44:51.401" v="3124" actId="13244"/>
          <ac:spMkLst>
            <pc:docMk/>
            <pc:sldMk cId="1675308437" sldId="259"/>
            <ac:spMk id="6" creationId="{2020B804-854F-610C-F739-F8EC952B1D43}"/>
          </ac:spMkLst>
        </pc:spChg>
        <pc:spChg chg="mod">
          <ac:chgData name="Walter Weilenmann" userId="7594168504f5bbd2" providerId="LiveId" clId="{3F10E7BF-BC0F-4D9C-9C48-73BD554C8FC9}" dt="2026-10-30T18:40:01.956" v="8202" actId="14100"/>
          <ac:spMkLst>
            <pc:docMk/>
            <pc:sldMk cId="1675308437" sldId="259"/>
            <ac:spMk id="7" creationId="{4E82AE09-FF8F-EF85-D5FD-990BE81C4678}"/>
          </ac:spMkLst>
        </pc:spChg>
        <pc:spChg chg="add mod ord">
          <ac:chgData name="Walter Weilenmann" userId="7594168504f5bbd2" providerId="LiveId" clId="{3F10E7BF-BC0F-4D9C-9C48-73BD554C8FC9}" dt="2026-10-30T18:41:21.846" v="8275" actId="962"/>
          <ac:spMkLst>
            <pc:docMk/>
            <pc:sldMk cId="1675308437" sldId="259"/>
            <ac:spMk id="8" creationId="{718F2612-E319-E68A-D935-81D620BE004B}"/>
          </ac:spMkLst>
        </pc:spChg>
        <pc:spChg chg="mod ord">
          <ac:chgData name="Walter Weilenmann" userId="7594168504f5bbd2" providerId="LiveId" clId="{3F10E7BF-BC0F-4D9C-9C48-73BD554C8FC9}" dt="2026-10-24T18:25:11.842" v="3974" actId="20577"/>
          <ac:spMkLst>
            <pc:docMk/>
            <pc:sldMk cId="1675308437" sldId="259"/>
            <ac:spMk id="10" creationId="{958EFECF-363A-3DA6-139C-D352CCBA3E7D}"/>
          </ac:spMkLst>
        </pc:spChg>
        <pc:spChg chg="add mod ord">
          <ac:chgData name="Walter Weilenmann" userId="7594168504f5bbd2" providerId="LiveId" clId="{3F10E7BF-BC0F-4D9C-9C48-73BD554C8FC9}" dt="2026-10-24T19:05:59.662" v="4114" actId="1035"/>
          <ac:spMkLst>
            <pc:docMk/>
            <pc:sldMk cId="1675308437" sldId="259"/>
            <ac:spMk id="11" creationId="{411828B8-115F-A02A-3FFB-CD54F361EFF4}"/>
          </ac:spMkLst>
        </pc:spChg>
        <pc:spChg chg="add mod ord">
          <ac:chgData name="Walter Weilenmann" userId="7594168504f5bbd2" providerId="LiveId" clId="{3F10E7BF-BC0F-4D9C-9C48-73BD554C8FC9}" dt="2026-10-31T05:48:19.601" v="8933" actId="167"/>
          <ac:spMkLst>
            <pc:docMk/>
            <pc:sldMk cId="1675308437" sldId="259"/>
            <ac:spMk id="13" creationId="{882C6DAD-BD25-B481-588F-AA41F8CE2CC0}"/>
          </ac:spMkLst>
        </pc:spChg>
        <pc:spChg chg="mod ord">
          <ac:chgData name="Walter Weilenmann" userId="7594168504f5bbd2" providerId="LiveId" clId="{3F10E7BF-BC0F-4D9C-9C48-73BD554C8FC9}" dt="2026-10-30T15:11:34.299" v="7561" actId="14100"/>
          <ac:spMkLst>
            <pc:docMk/>
            <pc:sldMk cId="1675308437" sldId="259"/>
            <ac:spMk id="16" creationId="{ECF369F4-7C0C-0F3E-D614-F393919C9912}"/>
          </ac:spMkLst>
        </pc:spChg>
        <pc:spChg chg="mod">
          <ac:chgData name="Walter Weilenmann" userId="7594168504f5bbd2" providerId="LiveId" clId="{3F10E7BF-BC0F-4D9C-9C48-73BD554C8FC9}" dt="2026-10-30T18:45:39.037" v="8338" actId="14100"/>
          <ac:spMkLst>
            <pc:docMk/>
            <pc:sldMk cId="1675308437" sldId="259"/>
            <ac:spMk id="23" creationId="{F625D20A-A175-63D6-CC8B-83E73596DE69}"/>
          </ac:spMkLst>
        </pc:spChg>
        <pc:graphicFrameChg chg="mod modGraphic">
          <ac:chgData name="Walter Weilenmann" userId="7594168504f5bbd2" providerId="LiveId" clId="{3F10E7BF-BC0F-4D9C-9C48-73BD554C8FC9}" dt="2026-10-18T10:52:37.642" v="357" actId="1037"/>
          <ac:graphicFrameMkLst>
            <pc:docMk/>
            <pc:sldMk cId="1675308437" sldId="259"/>
            <ac:graphicFrameMk id="9" creationId="{53252626-75F0-6964-9CDA-BFCFA09BB19C}"/>
          </ac:graphicFrameMkLst>
        </pc:graphicFrameChg>
        <pc:picChg chg="add mod ord">
          <ac:chgData name="Walter Weilenmann" userId="7594168504f5bbd2" providerId="LiveId" clId="{3F10E7BF-BC0F-4D9C-9C48-73BD554C8FC9}" dt="2026-10-25T15:01:01.737" v="4943" actId="14826"/>
          <ac:picMkLst>
            <pc:docMk/>
            <pc:sldMk cId="1675308437" sldId="259"/>
            <ac:picMk id="5" creationId="{127909D5-17C6-3101-5187-F175B46F3E50}"/>
          </ac:picMkLst>
        </pc:picChg>
        <pc:picChg chg="mod ord">
          <ac:chgData name="Walter Weilenmann" userId="7594168504f5bbd2" providerId="LiveId" clId="{3F10E7BF-BC0F-4D9C-9C48-73BD554C8FC9}" dt="2026-10-25T15:01:14.957" v="4944" actId="14826"/>
          <ac:picMkLst>
            <pc:docMk/>
            <pc:sldMk cId="1675308437" sldId="259"/>
            <ac:picMk id="12" creationId="{26AE1FA5-FC8B-970D-A2D8-6A0BBDB2099A}"/>
          </ac:picMkLst>
        </pc:picChg>
        <pc:picChg chg="add mod">
          <ac:chgData name="Walter Weilenmann" userId="7594168504f5bbd2" providerId="LiveId" clId="{3F10E7BF-BC0F-4D9C-9C48-73BD554C8FC9}" dt="2026-10-30T07:35:11.581" v="5831" actId="14826"/>
          <ac:picMkLst>
            <pc:docMk/>
            <pc:sldMk cId="1675308437" sldId="259"/>
            <ac:picMk id="17" creationId="{625470D8-8EC4-AA7D-FBA6-A645D7A0CC2D}"/>
          </ac:picMkLst>
        </pc:picChg>
        <pc:cxnChg chg="add del mod">
          <ac:chgData name="Walter Weilenmann" userId="7594168504f5bbd2" providerId="LiveId" clId="{3F10E7BF-BC0F-4D9C-9C48-73BD554C8FC9}" dt="2026-10-30T15:53:26.630" v="7571" actId="478"/>
          <ac:cxnSpMkLst>
            <pc:docMk/>
            <pc:sldMk cId="1675308437" sldId="259"/>
            <ac:cxnSpMk id="4" creationId="{311F30E6-CEE6-1BBC-09BE-9E9DFACE29FF}"/>
          </ac:cxnSpMkLst>
        </pc:cxnChg>
      </pc:sldChg>
      <pc:sldChg chg="addSp delSp modSp mod addAnim delAnim modAnim">
        <pc:chgData name="Walter Weilenmann" userId="7594168504f5bbd2" providerId="LiveId" clId="{3F10E7BF-BC0F-4D9C-9C48-73BD554C8FC9}" dt="2026-10-31T06:04:16.102" v="9031"/>
        <pc:sldMkLst>
          <pc:docMk/>
          <pc:sldMk cId="2299251480" sldId="260"/>
        </pc:sldMkLst>
        <pc:spChg chg="add mod ord">
          <ac:chgData name="Walter Weilenmann" userId="7594168504f5bbd2" providerId="LiveId" clId="{3F10E7BF-BC0F-4D9C-9C48-73BD554C8FC9}" dt="2026-10-30T11:20:29.933" v="6874" actId="13244"/>
          <ac:spMkLst>
            <pc:docMk/>
            <pc:sldMk cId="2299251480" sldId="260"/>
            <ac:spMk id="3" creationId="{C2E0586A-2895-0DDE-1575-730AD0269F5A}"/>
          </ac:spMkLst>
        </pc:spChg>
        <pc:spChg chg="mod">
          <ac:chgData name="Walter Weilenmann" userId="7594168504f5bbd2" providerId="LiveId" clId="{3F10E7BF-BC0F-4D9C-9C48-73BD554C8FC9}" dt="2026-10-31T05:53:07.950" v="8970" actId="14100"/>
          <ac:spMkLst>
            <pc:docMk/>
            <pc:sldMk cId="2299251480" sldId="260"/>
            <ac:spMk id="4" creationId="{F8CA883B-12AB-4745-F8A2-11B0F9C573E0}"/>
          </ac:spMkLst>
        </pc:spChg>
        <pc:spChg chg="mod">
          <ac:chgData name="Walter Weilenmann" userId="7594168504f5bbd2" providerId="LiveId" clId="{3F10E7BF-BC0F-4D9C-9C48-73BD554C8FC9}" dt="2026-10-30T15:10:57.489" v="7558" actId="20577"/>
          <ac:spMkLst>
            <pc:docMk/>
            <pc:sldMk cId="2299251480" sldId="260"/>
            <ac:spMk id="5" creationId="{9ADAA683-02BD-06A1-6CE4-BF412651EC1E}"/>
          </ac:spMkLst>
        </pc:spChg>
        <pc:spChg chg="add mod ord">
          <ac:chgData name="Walter Weilenmann" userId="7594168504f5bbd2" providerId="LiveId" clId="{3F10E7BF-BC0F-4D9C-9C48-73BD554C8FC9}" dt="2026-10-30T15:09:54.076" v="7549" actId="1035"/>
          <ac:spMkLst>
            <pc:docMk/>
            <pc:sldMk cId="2299251480" sldId="260"/>
            <ac:spMk id="6" creationId="{421AE69C-55C2-FE93-9D18-D16961FE46C7}"/>
          </ac:spMkLst>
        </pc:spChg>
        <pc:spChg chg="add mod ord">
          <ac:chgData name="Walter Weilenmann" userId="7594168504f5bbd2" providerId="LiveId" clId="{3F10E7BF-BC0F-4D9C-9C48-73BD554C8FC9}" dt="2026-10-30T15:09:54.076" v="7549" actId="1035"/>
          <ac:spMkLst>
            <pc:docMk/>
            <pc:sldMk cId="2299251480" sldId="260"/>
            <ac:spMk id="7" creationId="{609FFD94-DF04-B014-8634-86C9C4F8A5C0}"/>
          </ac:spMkLst>
        </pc:spChg>
        <pc:spChg chg="add mod ord">
          <ac:chgData name="Walter Weilenmann" userId="7594168504f5bbd2" providerId="LiveId" clId="{3F10E7BF-BC0F-4D9C-9C48-73BD554C8FC9}" dt="2026-10-31T05:56:03.908" v="8980" actId="962"/>
          <ac:spMkLst>
            <pc:docMk/>
            <pc:sldMk cId="2299251480" sldId="260"/>
            <ac:spMk id="8" creationId="{69AA02DA-6464-2BAF-53B3-A9530CDB0A49}"/>
          </ac:spMkLst>
        </pc:spChg>
        <pc:spChg chg="mod">
          <ac:chgData name="Walter Weilenmann" userId="7594168504f5bbd2" providerId="LiveId" clId="{3F10E7BF-BC0F-4D9C-9C48-73BD554C8FC9}" dt="2026-10-30T18:47:00.124" v="8347" actId="1076"/>
          <ac:spMkLst>
            <pc:docMk/>
            <pc:sldMk cId="2299251480" sldId="260"/>
            <ac:spMk id="9" creationId="{BDA3E779-2F4D-9244-6F89-13528E3947C4}"/>
          </ac:spMkLst>
        </pc:spChg>
        <pc:spChg chg="mod ord">
          <ac:chgData name="Walter Weilenmann" userId="7594168504f5bbd2" providerId="LiveId" clId="{3F10E7BF-BC0F-4D9C-9C48-73BD554C8FC9}" dt="2026-10-30T15:09:16.430" v="7467" actId="1035"/>
          <ac:spMkLst>
            <pc:docMk/>
            <pc:sldMk cId="2299251480" sldId="260"/>
            <ac:spMk id="12" creationId="{DD290F6B-3CE3-5BF9-9437-416DA1D2F842}"/>
          </ac:spMkLst>
        </pc:spChg>
        <pc:spChg chg="mod ord">
          <ac:chgData name="Walter Weilenmann" userId="7594168504f5bbd2" providerId="LiveId" clId="{3F10E7BF-BC0F-4D9C-9C48-73BD554C8FC9}" dt="2026-10-30T15:09:16.430" v="7467" actId="1035"/>
          <ac:spMkLst>
            <pc:docMk/>
            <pc:sldMk cId="2299251480" sldId="260"/>
            <ac:spMk id="13" creationId="{FD6C9D3D-3466-E80E-E9DD-5745E2D8E620}"/>
          </ac:spMkLst>
        </pc:spChg>
        <pc:spChg chg="add mod ord">
          <ac:chgData name="Walter Weilenmann" userId="7594168504f5bbd2" providerId="LiveId" clId="{3F10E7BF-BC0F-4D9C-9C48-73BD554C8FC9}" dt="2026-10-30T18:48:16.654" v="8350" actId="167"/>
          <ac:spMkLst>
            <pc:docMk/>
            <pc:sldMk cId="2299251480" sldId="260"/>
            <ac:spMk id="14" creationId="{FE6DEFF5-09A7-9250-3110-20B7279E0D4B}"/>
          </ac:spMkLst>
        </pc:spChg>
        <pc:spChg chg="add mod ord">
          <ac:chgData name="Walter Weilenmann" userId="7594168504f5bbd2" providerId="LiveId" clId="{3F10E7BF-BC0F-4D9C-9C48-73BD554C8FC9}" dt="2026-10-31T05:54:25.863" v="8975" actId="167"/>
          <ac:spMkLst>
            <pc:docMk/>
            <pc:sldMk cId="2299251480" sldId="260"/>
            <ac:spMk id="15" creationId="{87B34D8B-2234-5484-91AD-688414FE83E0}"/>
          </ac:spMkLst>
        </pc:spChg>
        <pc:spChg chg="add del mod">
          <ac:chgData name="Walter Weilenmann" userId="7594168504f5bbd2" providerId="LiveId" clId="{3F10E7BF-BC0F-4D9C-9C48-73BD554C8FC9}" dt="2026-10-30T15:58:08.821" v="7579" actId="478"/>
          <ac:spMkLst>
            <pc:docMk/>
            <pc:sldMk cId="2299251480" sldId="260"/>
            <ac:spMk id="19" creationId="{E9C34B2A-94D3-1EB5-98FA-42E8AB563E53}"/>
          </ac:spMkLst>
        </pc:spChg>
        <pc:spChg chg="add mod ord">
          <ac:chgData name="Walter Weilenmann" userId="7594168504f5bbd2" providerId="LiveId" clId="{3F10E7BF-BC0F-4D9C-9C48-73BD554C8FC9}" dt="2026-10-30T15:09:16.430" v="7467" actId="1035"/>
          <ac:spMkLst>
            <pc:docMk/>
            <pc:sldMk cId="2299251480" sldId="260"/>
            <ac:spMk id="21" creationId="{F978AC2E-B12A-1AFB-4CBD-67A11AC52C86}"/>
          </ac:spMkLst>
        </pc:spChg>
        <pc:spChg chg="add mod ord">
          <ac:chgData name="Walter Weilenmann" userId="7594168504f5bbd2" providerId="LiveId" clId="{3F10E7BF-BC0F-4D9C-9C48-73BD554C8FC9}" dt="2026-10-30T15:09:16.430" v="7467" actId="1035"/>
          <ac:spMkLst>
            <pc:docMk/>
            <pc:sldMk cId="2299251480" sldId="260"/>
            <ac:spMk id="22" creationId="{9D3A5E81-9B14-9850-949C-6BF7F61BF47C}"/>
          </ac:spMkLst>
        </pc:spChg>
        <pc:picChg chg="mod">
          <ac:chgData name="Walter Weilenmann" userId="7594168504f5bbd2" providerId="LiveId" clId="{3F10E7BF-BC0F-4D9C-9C48-73BD554C8FC9}" dt="2026-10-25T10:43:41.603" v="4849" actId="14826"/>
          <ac:picMkLst>
            <pc:docMk/>
            <pc:sldMk cId="2299251480" sldId="260"/>
            <ac:picMk id="10" creationId="{DE823901-0C3C-D5AB-BBA9-F2E6137A17B2}"/>
          </ac:picMkLst>
        </pc:picChg>
        <pc:picChg chg="mod">
          <ac:chgData name="Walter Weilenmann" userId="7594168504f5bbd2" providerId="LiveId" clId="{3F10E7BF-BC0F-4D9C-9C48-73BD554C8FC9}" dt="2026-10-31T05:54:47.324" v="8976" actId="1076"/>
          <ac:picMkLst>
            <pc:docMk/>
            <pc:sldMk cId="2299251480" sldId="260"/>
            <ac:picMk id="11" creationId="{6E98AA3E-1641-E6AD-A75A-C060F80CD8BE}"/>
          </ac:picMkLst>
        </pc:picChg>
        <pc:picChg chg="add mod">
          <ac:chgData name="Walter Weilenmann" userId="7594168504f5bbd2" providerId="LiveId" clId="{3F10E7BF-BC0F-4D9C-9C48-73BD554C8FC9}" dt="2026-10-30T07:38:14.091" v="5832" actId="14826"/>
          <ac:picMkLst>
            <pc:docMk/>
            <pc:sldMk cId="2299251480" sldId="260"/>
            <ac:picMk id="16" creationId="{2671C68C-01C6-4470-36F7-986CBEA83F56}"/>
          </ac:picMkLst>
        </pc:picChg>
        <pc:picChg chg="add mod">
          <ac:chgData name="Walter Weilenmann" userId="7594168504f5bbd2" providerId="LiveId" clId="{3F10E7BF-BC0F-4D9C-9C48-73BD554C8FC9}" dt="2026-10-30T11:26:00.431" v="6885" actId="14826"/>
          <ac:picMkLst>
            <pc:docMk/>
            <pc:sldMk cId="2299251480" sldId="260"/>
            <ac:picMk id="18" creationId="{8EF68E3E-1281-6BBC-59BC-77884653514A}"/>
          </ac:picMkLst>
        </pc:picChg>
        <pc:picChg chg="add mod">
          <ac:chgData name="Walter Weilenmann" userId="7594168504f5bbd2" providerId="LiveId" clId="{3F10E7BF-BC0F-4D9C-9C48-73BD554C8FC9}" dt="2026-10-30T18:57:20.454" v="8355" actId="14826"/>
          <ac:picMkLst>
            <pc:docMk/>
            <pc:sldMk cId="2299251480" sldId="260"/>
            <ac:picMk id="20" creationId="{95C4C201-D2DF-0A40-C1EC-A7D4E87F2328}"/>
          </ac:picMkLst>
        </pc:picChg>
        <pc:picChg chg="add mod ord">
          <ac:chgData name="Walter Weilenmann" userId="7594168504f5bbd2" providerId="LiveId" clId="{3F10E7BF-BC0F-4D9C-9C48-73BD554C8FC9}" dt="2026-10-30T07:42:56.514" v="5834" actId="14826"/>
          <ac:picMkLst>
            <pc:docMk/>
            <pc:sldMk cId="2299251480" sldId="260"/>
            <ac:picMk id="24" creationId="{4FE097E5-2E11-8CD3-E401-1D87543B50B9}"/>
          </ac:picMkLst>
        </pc:picChg>
        <pc:cxnChg chg="add del mod ord">
          <ac:chgData name="Walter Weilenmann" userId="7594168504f5bbd2" providerId="LiveId" clId="{3F10E7BF-BC0F-4D9C-9C48-73BD554C8FC9}" dt="2026-10-30T15:53:31.697" v="7572" actId="478"/>
          <ac:cxnSpMkLst>
            <pc:docMk/>
            <pc:sldMk cId="2299251480" sldId="260"/>
            <ac:cxnSpMk id="15" creationId="{6C363050-59E8-6329-A4A3-67FD2C82EC8F}"/>
          </ac:cxnSpMkLst>
        </pc:cxnChg>
      </pc:sldChg>
      <pc:sldChg chg="addSp modSp mod addAnim delAnim modAnim">
        <pc:chgData name="Walter Weilenmann" userId="7594168504f5bbd2" providerId="LiveId" clId="{3F10E7BF-BC0F-4D9C-9C48-73BD554C8FC9}" dt="2026-10-31T06:06:04.321" v="9033" actId="20577"/>
        <pc:sldMkLst>
          <pc:docMk/>
          <pc:sldMk cId="4017494217" sldId="261"/>
        </pc:sldMkLst>
        <pc:spChg chg="mod ord">
          <ac:chgData name="Walter Weilenmann" userId="7594168504f5bbd2" providerId="LiveId" clId="{3F10E7BF-BC0F-4D9C-9C48-73BD554C8FC9}" dt="2026-10-30T07:44:41.308" v="5838" actId="20577"/>
          <ac:spMkLst>
            <pc:docMk/>
            <pc:sldMk cId="4017494217" sldId="261"/>
            <ac:spMk id="2" creationId="{01EC8679-6217-0C6A-DB01-8D0F306C500B}"/>
          </ac:spMkLst>
        </pc:spChg>
        <pc:spChg chg="mod">
          <ac:chgData name="Walter Weilenmann" userId="7594168504f5bbd2" providerId="LiveId" clId="{3F10E7BF-BC0F-4D9C-9C48-73BD554C8FC9}" dt="2026-10-31T06:06:04.321" v="9033" actId="20577"/>
          <ac:spMkLst>
            <pc:docMk/>
            <pc:sldMk cId="4017494217" sldId="261"/>
            <ac:spMk id="3" creationId="{FCB2013E-0FB3-50A4-9072-2AB450B4BD64}"/>
          </ac:spMkLst>
        </pc:spChg>
        <pc:spChg chg="mod ord">
          <ac:chgData name="Walter Weilenmann" userId="7594168504f5bbd2" providerId="LiveId" clId="{3F10E7BF-BC0F-4D9C-9C48-73BD554C8FC9}" dt="2026-10-18T19:28:42.848" v="1593" actId="13244"/>
          <ac:spMkLst>
            <pc:docMk/>
            <pc:sldMk cId="4017494217" sldId="261"/>
            <ac:spMk id="5" creationId="{27CDDCB6-14EC-4A08-7ECF-5DFF5FAA5891}"/>
          </ac:spMkLst>
        </pc:spChg>
        <pc:picChg chg="ord">
          <ac:chgData name="Walter Weilenmann" userId="7594168504f5bbd2" providerId="LiveId" clId="{3F10E7BF-BC0F-4D9C-9C48-73BD554C8FC9}" dt="2026-10-18T13:48:25.376" v="613" actId="13244"/>
          <ac:picMkLst>
            <pc:docMk/>
            <pc:sldMk cId="4017494217" sldId="261"/>
            <ac:picMk id="4" creationId="{069E0460-0462-8EA2-A0AA-0A559362D27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F86EB-4067-4A0B-894B-F0476F8F343B}" type="datetimeFigureOut">
              <a:rPr lang="de-CH" smtClean="0"/>
              <a:t>31.10.2026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4FBB5E-4551-413C-AB71-1F065B00762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3022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/>
              <a:t>Frau Salzmann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FBB5E-4551-413C-AB71-1F065B00762F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675063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4FBB5E-4551-413C-AB71-1F065B00762F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21970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33F30C-43A7-65BD-7AF7-A791DA0C79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7695745-DB5C-EF15-6C98-629E6F204C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2429688-0BF2-14E7-FEBF-FBA3AA826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7932-5A76-4BC3-A441-732A160F7256}" type="datetimeFigureOut">
              <a:rPr lang="de-CH" smtClean="0"/>
              <a:t>31.10.2026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6B285D1-6322-C7D3-F353-BD05598C6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91EFF4-E8B8-E100-36EE-1C65F9094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5EEA6-BEBC-453F-8B87-BF64B42201C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11182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6B461B-DE4F-0466-E784-F470A640B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D13CF6F-17C1-9C8E-BE01-5DCD796D4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CF7C7FC-5603-A5E0-5C36-691D9FB42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7932-5A76-4BC3-A441-732A160F7256}" type="datetimeFigureOut">
              <a:rPr lang="de-CH" smtClean="0"/>
              <a:t>31.10.2026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F47E660-9EAF-2615-19A1-5E3AD9DB1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E37B31D-BE0D-2E18-FF4B-176BB54EB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5EEA6-BEBC-453F-8B87-BF64B42201C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12439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C6DE97-11E5-F53E-24D6-6535B72F2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32BB17D-D445-DB82-80A9-B9D1C66ADE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384AC6-1F08-9A8A-A882-019E196EC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7932-5A76-4BC3-A441-732A160F7256}" type="datetimeFigureOut">
              <a:rPr lang="de-CH" smtClean="0"/>
              <a:t>31.10.2026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43799FF-9A3A-F6F3-69D2-C13A191D9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6523086-3F5C-76CA-46D6-2FDE3A82B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5EEA6-BEBC-453F-8B87-BF64B42201C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41330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966013-517C-1F91-E9EC-895864958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FD89388-CEC4-4850-3C72-212386F60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9B56656-76CA-B77B-E929-EFA65F00D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704913F-F962-B856-8CE8-37F8DC472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7932-5A76-4BC3-A441-732A160F7256}" type="datetimeFigureOut">
              <a:rPr lang="de-CH" smtClean="0"/>
              <a:t>31.10.2026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0BF1147-A313-48FB-401A-8B700370D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505C44C-34FD-0406-1238-1112F6299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5EEA6-BEBC-453F-8B87-BF64B42201C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48970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AEBC99-97E8-88E9-7783-0F9F509F1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BFFFA69-2219-0AA5-2D81-70A8D480A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9FF2901-A519-1A80-99F8-418C5A6536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DC7FD89-1C37-B7C0-2108-792B744F83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505508B-B7A4-78C5-1C44-41FAB21743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A3726B0-BB59-6108-CB6F-C2684DEDE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7932-5A76-4BC3-A441-732A160F7256}" type="datetimeFigureOut">
              <a:rPr lang="de-CH" smtClean="0"/>
              <a:t>31.10.2026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E94319F-DC95-3D6F-A80A-18290F1BB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20CCF4A-02EB-D8C5-33A1-C2584AABD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5EEA6-BEBC-453F-8B87-BF64B42201C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31035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1B2ECD-8AED-5911-F5BE-1F86DE681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C07CFEB-7790-E2F1-6A2E-DF8553B66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7932-5A76-4BC3-A441-732A160F7256}" type="datetimeFigureOut">
              <a:rPr lang="de-CH" smtClean="0"/>
              <a:t>31.10.2026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8A24192-D691-5FD1-5DD1-8E9E0ECC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F28CDCC-73C0-71DA-5593-759B362D4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5EEA6-BEBC-453F-8B87-BF64B42201C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58722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1B69E77-8461-3A29-2E45-6F12173EA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7932-5A76-4BC3-A441-732A160F7256}" type="datetimeFigureOut">
              <a:rPr lang="de-CH" smtClean="0"/>
              <a:t>31.10.2026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3526E88-B77F-1693-D1CC-CCC7D164E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BA8EED5-EE19-9ECD-3956-0B5E8839F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5EEA6-BEBC-453F-8B87-BF64B42201C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66411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142A18-BA8C-6505-5C67-74B3B01EF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D422D7A-4935-6459-A7A8-9E376592F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B715DFE-8E3D-9393-F5C8-B132F74BDE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F44CA17-7C98-98A1-B477-042AECC7B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7932-5A76-4BC3-A441-732A160F7256}" type="datetimeFigureOut">
              <a:rPr lang="de-CH" smtClean="0"/>
              <a:t>31.10.2026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F46CF46-4801-6B9D-AD3E-0D4109673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F4BF14-A58E-D2A2-BBCB-BF7C115FC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5EEA6-BEBC-453F-8B87-BF64B42201C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87210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414682-DC5E-0748-A6E1-E8047B612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CF6F430-714D-964A-ED8C-C2291BFBE48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E0022B2-BA48-D963-EF41-01BD9F7377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966D798-46BC-A67D-CBC2-AA8484020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7932-5A76-4BC3-A441-732A160F7256}" type="datetimeFigureOut">
              <a:rPr lang="de-CH" smtClean="0"/>
              <a:t>31.10.2026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E93D223-E2C5-20C0-8FAC-1F3F4A16C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2773CBB-0D81-BE8F-0A28-E1E5F61D0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5EEA6-BEBC-453F-8B87-BF64B42201C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18393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76BB5B-50D1-413A-A274-9A286F59A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9FDF12C-E1E2-8AF9-7C81-40C9229E8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4326A9-F3E2-5C48-676F-BAE8BDA5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7932-5A76-4BC3-A441-732A160F7256}" type="datetimeFigureOut">
              <a:rPr lang="de-CH" smtClean="0"/>
              <a:t>31.10.2026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21D7AB0-FF26-F1E8-72E8-E93EE91E3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DC0CE96-149C-29B1-5BE6-CC3BFF049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5EEA6-BEBC-453F-8B87-BF64B42201C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56101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B745FDF-2446-EEDE-D108-4DDDF1E829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68A81F7-13F2-B4BB-6D97-4BFAACE7CA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15525E-049B-8809-1531-4D99BD1FB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17932-5A76-4BC3-A441-732A160F7256}" type="datetimeFigureOut">
              <a:rPr lang="de-CH" smtClean="0"/>
              <a:t>31.10.2026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91A0E85-6CEC-FBB6-67FF-762604B79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32AE0E-90AC-4EB4-55A1-7CB29048F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5EEA6-BEBC-453F-8B87-BF64B42201C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57905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29096C0-A383-FA40-84A3-A2BE8878D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12FF139-C8D9-F78F-BA95-67ECAB9056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39B143-D688-8841-FFFA-758F829337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717932-5A76-4BC3-A441-732A160F7256}" type="datetimeFigureOut">
              <a:rPr lang="de-CH" smtClean="0"/>
              <a:t>31.10.2026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3490A8-8C02-9550-F063-BB950EFB96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269D9D1-46BB-66A7-BBC6-2411677649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65EEA6-BEBC-453F-8B87-BF64B42201C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29928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10" Type="http://schemas.openxmlformats.org/officeDocument/2006/relationships/image" Target="../media/image17.jpg"/><Relationship Id="rId4" Type="http://schemas.openxmlformats.org/officeDocument/2006/relationships/image" Target="../media/image11.jpg"/><Relationship Id="rId9" Type="http://schemas.openxmlformats.org/officeDocument/2006/relationships/image" Target="../media/image1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tertitel 2">
            <a:extLst>
              <a:ext uri="{FF2B5EF4-FFF2-40B4-BE49-F238E27FC236}">
                <a16:creationId xmlns:a16="http://schemas.microsoft.com/office/drawing/2014/main" id="{73377B9A-2B34-B85E-6D70-2C04F9D3C5C3}"/>
              </a:ext>
            </a:extLst>
          </p:cNvPr>
          <p:cNvSpPr txBox="1">
            <a:spLocks/>
          </p:cNvSpPr>
          <p:nvPr/>
        </p:nvSpPr>
        <p:spPr>
          <a:xfrm>
            <a:off x="6014720" y="5921953"/>
            <a:ext cx="5222240" cy="8788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CH" dirty="0"/>
              <a:t>Frau Salzmann</a:t>
            </a:r>
          </a:p>
          <a:p>
            <a:pPr algn="l"/>
            <a:r>
              <a:rPr lang="de-CH" dirty="0"/>
              <a:t>Dr. med. dent. W. Weilenmann</a:t>
            </a:r>
          </a:p>
          <a:p>
            <a:pPr algn="l"/>
            <a:endParaRPr lang="de-CH" dirty="0"/>
          </a:p>
        </p:txBody>
      </p:sp>
      <p:sp>
        <p:nvSpPr>
          <p:cNvPr id="9" name="Text 4)">
            <a:extLst>
              <a:ext uri="{FF2B5EF4-FFF2-40B4-BE49-F238E27FC236}">
                <a16:creationId xmlns:a16="http://schemas.microsoft.com/office/drawing/2014/main" id="{D2A6EB0A-B984-C72A-11AF-D4D33A8E959A}"/>
              </a:ext>
            </a:extLst>
          </p:cNvPr>
          <p:cNvSpPr txBox="1"/>
          <p:nvPr/>
        </p:nvSpPr>
        <p:spPr>
          <a:xfrm>
            <a:off x="624017" y="4460252"/>
            <a:ext cx="57128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4) Was ist </a:t>
            </a:r>
            <a:r>
              <a:rPr lang="de-CH" sz="3200" b="1" dirty="0"/>
              <a:t>sonst</a:t>
            </a:r>
            <a:r>
              <a:rPr lang="de-CH" sz="2800" dirty="0"/>
              <a:t> noch möglich?</a:t>
            </a:r>
          </a:p>
        </p:txBody>
      </p:sp>
      <p:sp>
        <p:nvSpPr>
          <p:cNvPr id="8" name="Text 3)">
            <a:extLst>
              <a:ext uri="{FF2B5EF4-FFF2-40B4-BE49-F238E27FC236}">
                <a16:creationId xmlns:a16="http://schemas.microsoft.com/office/drawing/2014/main" id="{9917155D-097D-A095-4FC1-C89B120E73FF}"/>
              </a:ext>
            </a:extLst>
          </p:cNvPr>
          <p:cNvSpPr txBox="1"/>
          <p:nvPr/>
        </p:nvSpPr>
        <p:spPr>
          <a:xfrm>
            <a:off x="624016" y="3969906"/>
            <a:ext cx="104978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3) Wie sinnvoll ist eine </a:t>
            </a:r>
            <a:r>
              <a:rPr lang="de-CH" sz="3200" b="1" dirty="0"/>
              <a:t>Zahnbehandlung</a:t>
            </a:r>
            <a:r>
              <a:rPr lang="de-CH" sz="2800" dirty="0"/>
              <a:t> bei Demenzerkrankten?</a:t>
            </a:r>
          </a:p>
        </p:txBody>
      </p:sp>
      <p:sp>
        <p:nvSpPr>
          <p:cNvPr id="7" name="Text 2)">
            <a:extLst>
              <a:ext uri="{FF2B5EF4-FFF2-40B4-BE49-F238E27FC236}">
                <a16:creationId xmlns:a16="http://schemas.microsoft.com/office/drawing/2014/main" id="{C219961F-A2E0-CE12-0C6D-7E1B0CDD9120}"/>
              </a:ext>
            </a:extLst>
          </p:cNvPr>
          <p:cNvSpPr txBox="1"/>
          <p:nvPr/>
        </p:nvSpPr>
        <p:spPr>
          <a:xfrm>
            <a:off x="624016" y="3470326"/>
            <a:ext cx="11504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2) Bemerken sie </a:t>
            </a:r>
            <a:r>
              <a:rPr lang="de-CH" sz="3200" b="1" dirty="0"/>
              <a:t>Zahnschmerzen</a:t>
            </a:r>
            <a:r>
              <a:rPr lang="de-CH" sz="2800" dirty="0"/>
              <a:t> gleich früh wie gesunde Menschen?</a:t>
            </a:r>
          </a:p>
        </p:txBody>
      </p:sp>
      <p:sp>
        <p:nvSpPr>
          <p:cNvPr id="5" name="Text 1)">
            <a:extLst>
              <a:ext uri="{FF2B5EF4-FFF2-40B4-BE49-F238E27FC236}">
                <a16:creationId xmlns:a16="http://schemas.microsoft.com/office/drawing/2014/main" id="{C1402886-047F-B321-1F77-98A407E869A2}"/>
              </a:ext>
            </a:extLst>
          </p:cNvPr>
          <p:cNvSpPr txBox="1">
            <a:spLocks/>
          </p:cNvSpPr>
          <p:nvPr/>
        </p:nvSpPr>
        <p:spPr>
          <a:xfrm>
            <a:off x="624016" y="2973819"/>
            <a:ext cx="10652477" cy="4292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CH" sz="2800" dirty="0"/>
              <a:t>1) Wie ist das </a:t>
            </a:r>
            <a:r>
              <a:rPr lang="de-CH" sz="3200" b="1" dirty="0"/>
              <a:t>Schmerzempfinden</a:t>
            </a:r>
            <a:r>
              <a:rPr lang="de-CH" sz="2800" dirty="0"/>
              <a:t> von dementen Menschen?</a:t>
            </a:r>
          </a:p>
        </p:txBody>
      </p:sp>
      <p:sp>
        <p:nvSpPr>
          <p:cNvPr id="3" name="Text Prävalenz">
            <a:extLst>
              <a:ext uri="{FF2B5EF4-FFF2-40B4-BE49-F238E27FC236}">
                <a16:creationId xmlns:a16="http://schemas.microsoft.com/office/drawing/2014/main" id="{10D4712F-7A8D-5654-9B76-A8728BF37C7A}"/>
              </a:ext>
            </a:extLst>
          </p:cNvPr>
          <p:cNvSpPr txBox="1"/>
          <p:nvPr/>
        </p:nvSpPr>
        <p:spPr>
          <a:xfrm>
            <a:off x="842387" y="5570554"/>
            <a:ext cx="3905107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800" b="1" dirty="0"/>
              <a:t>Prävalenz der Demenz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FF90841-357E-4239-2041-118613727B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2520" y="1172200"/>
            <a:ext cx="7245246" cy="1394086"/>
          </a:xfrm>
        </p:spPr>
        <p:txBody>
          <a:bodyPr>
            <a:normAutofit fontScale="90000"/>
          </a:bodyPr>
          <a:lstStyle/>
          <a:p>
            <a:r>
              <a:rPr lang="de-CH" sz="4800" b="1" dirty="0"/>
              <a:t>Keine Zahnschmerzen in der fortgeschrittenen Demenz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B5483BED-98D2-8A94-264D-46818E8F8830}"/>
              </a:ext>
            </a:extLst>
          </p:cNvPr>
          <p:cNvSpPr txBox="1"/>
          <p:nvPr/>
        </p:nvSpPr>
        <p:spPr>
          <a:xfrm>
            <a:off x="905907" y="353569"/>
            <a:ext cx="5190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b="1" dirty="0"/>
              <a:t>SVPA-Tagung 7. Nov. 2026</a:t>
            </a:r>
          </a:p>
        </p:txBody>
      </p:sp>
      <p:pic>
        <p:nvPicPr>
          <p:cNvPr id="11" name="Grafik Prävalenz">
            <a:extLst>
              <a:ext uri="{FF2B5EF4-FFF2-40B4-BE49-F238E27FC236}">
                <a16:creationId xmlns:a16="http://schemas.microsoft.com/office/drawing/2014/main" id="{24DDA90C-8789-1E33-2B33-B0D6BB3462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3790" y="6895343"/>
            <a:ext cx="6682825" cy="650396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7640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7037E-7 L 0.28971 -0.99097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79" y="-4956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9" grpId="0"/>
      <p:bldP spid="8" grpId="0"/>
      <p:bldP spid="7" grpId="0"/>
      <p:bldP spid="5" grpId="0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feld  gelb">
            <a:extLst>
              <a:ext uri="{FF2B5EF4-FFF2-40B4-BE49-F238E27FC236}">
                <a16:creationId xmlns:a16="http://schemas.microsoft.com/office/drawing/2014/main" id="{9B8DBAC5-552E-01CD-07C3-F09FEE5D32B0}"/>
              </a:ext>
            </a:extLst>
          </p:cNvPr>
          <p:cNvSpPr txBox="1"/>
          <p:nvPr/>
        </p:nvSpPr>
        <p:spPr>
          <a:xfrm>
            <a:off x="711483" y="4459526"/>
            <a:ext cx="9879227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CH" sz="2800" i="1" dirty="0"/>
              <a:t>Wie einen Schmerz erkennen?</a:t>
            </a:r>
          </a:p>
        </p:txBody>
      </p:sp>
      <p:sp>
        <p:nvSpPr>
          <p:cNvPr id="9" name="Textfeld Numerisch BESD">
            <a:extLst>
              <a:ext uri="{FF2B5EF4-FFF2-40B4-BE49-F238E27FC236}">
                <a16:creationId xmlns:a16="http://schemas.microsoft.com/office/drawing/2014/main" id="{2E8DA09D-EBB9-D65C-2BC8-AC9FDB8092E5}"/>
              </a:ext>
            </a:extLst>
          </p:cNvPr>
          <p:cNvSpPr txBox="1"/>
          <p:nvPr/>
        </p:nvSpPr>
        <p:spPr>
          <a:xfrm>
            <a:off x="3569158" y="6010305"/>
            <a:ext cx="3237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Numerisch - BESD</a:t>
            </a:r>
          </a:p>
        </p:txBody>
      </p:sp>
      <p:sp>
        <p:nvSpPr>
          <p:cNvPr id="14" name="Text 5. Schmerzskala">
            <a:extLst>
              <a:ext uri="{FF2B5EF4-FFF2-40B4-BE49-F238E27FC236}">
                <a16:creationId xmlns:a16="http://schemas.microsoft.com/office/drawing/2014/main" id="{AA59743C-29AF-277D-BC79-E5F3CC8992D2}"/>
              </a:ext>
            </a:extLst>
          </p:cNvPr>
          <p:cNvSpPr txBox="1"/>
          <p:nvPr/>
        </p:nvSpPr>
        <p:spPr>
          <a:xfrm>
            <a:off x="721180" y="5989997"/>
            <a:ext cx="264603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defTabSz="762000"/>
            <a:r>
              <a:rPr lang="de-CH" sz="2800" b="1" dirty="0"/>
              <a:t>Schmerzskala</a:t>
            </a:r>
            <a:endParaRPr lang="de-CH" sz="2400" dirty="0"/>
          </a:p>
        </p:txBody>
      </p:sp>
      <p:sp>
        <p:nvSpPr>
          <p:cNvPr id="18" name="Textfeld Demenzgrade">
            <a:extLst>
              <a:ext uri="{FF2B5EF4-FFF2-40B4-BE49-F238E27FC236}">
                <a16:creationId xmlns:a16="http://schemas.microsoft.com/office/drawing/2014/main" id="{893C45A3-ABAC-F513-F4FE-9C090974FAA9}"/>
              </a:ext>
            </a:extLst>
          </p:cNvPr>
          <p:cNvSpPr txBox="1"/>
          <p:nvPr/>
        </p:nvSpPr>
        <p:spPr>
          <a:xfrm>
            <a:off x="3569158" y="5294981"/>
            <a:ext cx="3355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früh – mittel – spät</a:t>
            </a:r>
          </a:p>
        </p:txBody>
      </p:sp>
      <p:sp>
        <p:nvSpPr>
          <p:cNvPr id="4" name="Text 4. Demenzgrade">
            <a:extLst>
              <a:ext uri="{FF2B5EF4-FFF2-40B4-BE49-F238E27FC236}">
                <a16:creationId xmlns:a16="http://schemas.microsoft.com/office/drawing/2014/main" id="{2AA72DA4-F554-B12C-A6B0-213CB8F23F5F}"/>
              </a:ext>
            </a:extLst>
          </p:cNvPr>
          <p:cNvSpPr txBox="1"/>
          <p:nvPr/>
        </p:nvSpPr>
        <p:spPr>
          <a:xfrm>
            <a:off x="768535" y="5262155"/>
            <a:ext cx="24504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defTabSz="762000"/>
            <a:r>
              <a:rPr lang="de-CH" sz="2800" b="1" dirty="0"/>
              <a:t>Demenzgrad</a:t>
            </a:r>
            <a:endParaRPr lang="de-CH" sz="2400" dirty="0"/>
          </a:p>
        </p:txBody>
      </p:sp>
      <p:sp>
        <p:nvSpPr>
          <p:cNvPr id="11" name="Textfeld Gliazellen">
            <a:extLst>
              <a:ext uri="{FF2B5EF4-FFF2-40B4-BE49-F238E27FC236}">
                <a16:creationId xmlns:a16="http://schemas.microsoft.com/office/drawing/2014/main" id="{FAC9F854-8D23-6017-8D3C-DFA9DA860A40}"/>
              </a:ext>
            </a:extLst>
          </p:cNvPr>
          <p:cNvSpPr txBox="1"/>
          <p:nvPr/>
        </p:nvSpPr>
        <p:spPr>
          <a:xfrm>
            <a:off x="4073951" y="3676054"/>
            <a:ext cx="39535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Liquorräume, Gliazellen</a:t>
            </a:r>
          </a:p>
        </p:txBody>
      </p:sp>
      <p:sp>
        <p:nvSpPr>
          <p:cNvPr id="6" name="Text 3. Alterung Gehirn">
            <a:extLst>
              <a:ext uri="{FF2B5EF4-FFF2-40B4-BE49-F238E27FC236}">
                <a16:creationId xmlns:a16="http://schemas.microsoft.com/office/drawing/2014/main" id="{D7A2B33E-4E85-15B7-5B9D-9BA218768E24}"/>
              </a:ext>
            </a:extLst>
          </p:cNvPr>
          <p:cNvSpPr txBox="1"/>
          <p:nvPr/>
        </p:nvSpPr>
        <p:spPr>
          <a:xfrm>
            <a:off x="768535" y="3674182"/>
            <a:ext cx="3179449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CH" sz="2800" b="1" dirty="0"/>
              <a:t>Alterung Gehirn? </a:t>
            </a:r>
            <a:endParaRPr lang="de-CH" sz="2800" dirty="0"/>
          </a:p>
        </p:txBody>
      </p:sp>
      <p:graphicFrame>
        <p:nvGraphicFramePr>
          <p:cNvPr id="25" name="Tabelle Formen">
            <a:extLst>
              <a:ext uri="{FF2B5EF4-FFF2-40B4-BE49-F238E27FC236}">
                <a16:creationId xmlns:a16="http://schemas.microsoft.com/office/drawing/2014/main" id="{1148684F-EC94-39D0-D93B-9CE4CA63B6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547726"/>
              </p:ext>
            </p:extLst>
          </p:nvPr>
        </p:nvGraphicFramePr>
        <p:xfrm>
          <a:off x="4064012" y="2825123"/>
          <a:ext cx="7486879" cy="847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528">
                  <a:extLst>
                    <a:ext uri="{9D8B030D-6E8A-4147-A177-3AD203B41FA5}">
                      <a16:colId xmlns:a16="http://schemas.microsoft.com/office/drawing/2014/main" val="3783709632"/>
                    </a:ext>
                  </a:extLst>
                </a:gridCol>
                <a:gridCol w="2169630">
                  <a:extLst>
                    <a:ext uri="{9D8B030D-6E8A-4147-A177-3AD203B41FA5}">
                      <a16:colId xmlns:a16="http://schemas.microsoft.com/office/drawing/2014/main" val="2211897996"/>
                    </a:ext>
                  </a:extLst>
                </a:gridCol>
                <a:gridCol w="3030721">
                  <a:extLst>
                    <a:ext uri="{9D8B030D-6E8A-4147-A177-3AD203B41FA5}">
                      <a16:colId xmlns:a16="http://schemas.microsoft.com/office/drawing/2014/main" val="890814556"/>
                    </a:ext>
                  </a:extLst>
                </a:gridCol>
              </a:tblGrid>
              <a:tr h="7566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de-CH" sz="2400" b="0" dirty="0">
                          <a:solidFill>
                            <a:schemeClr val="tx1"/>
                          </a:solidFill>
                        </a:rPr>
                        <a:t>60% Alzheimer</a:t>
                      </a:r>
                    </a:p>
                  </a:txBody>
                  <a:tcPr marL="115871" marR="115871" marT="57935" marB="57935" anchor="ctr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de-CH" sz="2400" b="0" dirty="0">
                          <a:solidFill>
                            <a:schemeClr val="tx1"/>
                          </a:solidFill>
                        </a:rPr>
                        <a:t>20% Vaskulär</a:t>
                      </a:r>
                    </a:p>
                  </a:txBody>
                  <a:tcPr marL="115871" marR="115871" marT="57935" marB="57935" anchor="ctr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CH" sz="2400" b="0" dirty="0">
                          <a:solidFill>
                            <a:schemeClr val="tx1"/>
                          </a:solidFill>
                        </a:rPr>
                        <a:t>5% Lewy-Body</a:t>
                      </a:r>
                    </a:p>
                    <a:p>
                      <a:r>
                        <a:rPr lang="de-CH" sz="2400" b="0" dirty="0">
                          <a:solidFill>
                            <a:schemeClr val="tx1"/>
                          </a:solidFill>
                        </a:rPr>
                        <a:t>5% Fronto-temporal</a:t>
                      </a:r>
                    </a:p>
                  </a:txBody>
                  <a:tcPr marL="115871" marR="115871" marT="57935" marB="5793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4369575"/>
                  </a:ext>
                </a:extLst>
              </a:tr>
            </a:tbl>
          </a:graphicData>
        </a:graphic>
      </p:graphicFrame>
      <p:sp>
        <p:nvSpPr>
          <p:cNvPr id="10" name="Text 2. Demenzformen">
            <a:extLst>
              <a:ext uri="{FF2B5EF4-FFF2-40B4-BE49-F238E27FC236}">
                <a16:creationId xmlns:a16="http://schemas.microsoft.com/office/drawing/2014/main" id="{AEC3CDE7-B02E-C762-7123-2C669613FEE6}"/>
              </a:ext>
            </a:extLst>
          </p:cNvPr>
          <p:cNvSpPr txBox="1"/>
          <p:nvPr/>
        </p:nvSpPr>
        <p:spPr>
          <a:xfrm>
            <a:off x="795415" y="2921108"/>
            <a:ext cx="2683012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defTabSz="762000"/>
            <a:r>
              <a:rPr lang="de-CH" sz="2800" b="1" dirty="0"/>
              <a:t>Demenzform?</a:t>
            </a:r>
            <a:endParaRPr lang="de-CH" sz="2400" dirty="0"/>
          </a:p>
        </p:txBody>
      </p:sp>
      <p:sp>
        <p:nvSpPr>
          <p:cNvPr id="17" name="Textfeld P.g">
            <a:extLst>
              <a:ext uri="{FF2B5EF4-FFF2-40B4-BE49-F238E27FC236}">
                <a16:creationId xmlns:a16="http://schemas.microsoft.com/office/drawing/2014/main" id="{C11E30FD-75C8-A7EA-EF14-D4CA27387921}"/>
              </a:ext>
            </a:extLst>
          </p:cNvPr>
          <p:cNvSpPr txBox="1"/>
          <p:nvPr/>
        </p:nvSpPr>
        <p:spPr>
          <a:xfrm>
            <a:off x="4825886" y="2108130"/>
            <a:ext cx="636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dirty="0"/>
              <a:t>Porphyromonas gingivalis und Gingipain</a:t>
            </a:r>
          </a:p>
        </p:txBody>
      </p:sp>
      <p:sp>
        <p:nvSpPr>
          <p:cNvPr id="8" name="Text 1. Entzündungen">
            <a:extLst>
              <a:ext uri="{FF2B5EF4-FFF2-40B4-BE49-F238E27FC236}">
                <a16:creationId xmlns:a16="http://schemas.microsoft.com/office/drawing/2014/main" id="{559592FA-7D0E-912D-31DE-F02D4625E0A2}"/>
              </a:ext>
            </a:extLst>
          </p:cNvPr>
          <p:cNvSpPr txBox="1"/>
          <p:nvPr/>
        </p:nvSpPr>
        <p:spPr>
          <a:xfrm>
            <a:off x="768535" y="2095862"/>
            <a:ext cx="368607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CH" sz="2800" b="1" dirty="0"/>
              <a:t>Neuroinflammation?</a:t>
            </a:r>
            <a:endParaRPr lang="de-CH" sz="2800" dirty="0"/>
          </a:p>
        </p:txBody>
      </p:sp>
      <p:sp>
        <p:nvSpPr>
          <p:cNvPr id="3" name="Textfeld  gelb">
            <a:extLst>
              <a:ext uri="{FF2B5EF4-FFF2-40B4-BE49-F238E27FC236}">
                <a16:creationId xmlns:a16="http://schemas.microsoft.com/office/drawing/2014/main" id="{140A4546-BF57-BB8E-55C0-8AABE3FEF34F}"/>
              </a:ext>
            </a:extLst>
          </p:cNvPr>
          <p:cNvSpPr txBox="1"/>
          <p:nvPr/>
        </p:nvSpPr>
        <p:spPr>
          <a:xfrm>
            <a:off x="753752" y="1235103"/>
            <a:ext cx="10797139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CH" sz="2800" i="1" dirty="0"/>
              <a:t>Schmerz kann unterdrückt (Hypnose) oder verstärkt (Trauma) werden.</a:t>
            </a:r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3A6A5199-37B8-E1F1-94C9-C2CB7B4F8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3637" y="198206"/>
            <a:ext cx="7539164" cy="933174"/>
          </a:xfrm>
        </p:spPr>
        <p:txBody>
          <a:bodyPr>
            <a:normAutofit/>
          </a:bodyPr>
          <a:lstStyle/>
          <a:p>
            <a:pPr algn="ctr"/>
            <a:r>
              <a:rPr lang="de-CH" sz="3600" b="1" dirty="0"/>
              <a:t>1) Wie ist das </a:t>
            </a:r>
            <a:r>
              <a:rPr lang="de-CH" sz="3600" b="1" u="sng" dirty="0"/>
              <a:t>Schmerzempfinden</a:t>
            </a:r>
            <a:endParaRPr lang="de-CH" b="1" u="sng" dirty="0"/>
          </a:p>
        </p:txBody>
      </p:sp>
      <p:pic>
        <p:nvPicPr>
          <p:cNvPr id="19" name="Grafik ParoEx">
            <a:extLst>
              <a:ext uri="{FF2B5EF4-FFF2-40B4-BE49-F238E27FC236}">
                <a16:creationId xmlns:a16="http://schemas.microsoft.com/office/drawing/2014/main" id="{2CFF143A-B7BE-E811-35C4-D8A32A34D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0241" y="13218336"/>
            <a:ext cx="5837834" cy="462161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0" name="Grafik Grade">
            <a:extLst>
              <a:ext uri="{FF2B5EF4-FFF2-40B4-BE49-F238E27FC236}">
                <a16:creationId xmlns:a16="http://schemas.microsoft.com/office/drawing/2014/main" id="{7022D101-8B85-B8C9-0BA3-4B7F5FF5FC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5530" y="9041241"/>
            <a:ext cx="6754967" cy="513377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6" name="Grafik JungAlt">
            <a:extLst>
              <a:ext uri="{FF2B5EF4-FFF2-40B4-BE49-F238E27FC236}">
                <a16:creationId xmlns:a16="http://schemas.microsoft.com/office/drawing/2014/main" id="{51A97256-0887-4AE6-BDD5-818985F9C4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25886" y="13602256"/>
            <a:ext cx="6403227" cy="511190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3" name="Grafik P.g">
            <a:extLst>
              <a:ext uri="{FF2B5EF4-FFF2-40B4-BE49-F238E27FC236}">
                <a16:creationId xmlns:a16="http://schemas.microsoft.com/office/drawing/2014/main" id="{76E2D502-3E9F-AF82-BA5A-75F188C62D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1023" y="7049862"/>
            <a:ext cx="5829159" cy="5925909"/>
          </a:xfrm>
          <a:prstGeom prst="rect">
            <a:avLst/>
          </a:prstGeom>
        </p:spPr>
      </p:pic>
      <p:pic>
        <p:nvPicPr>
          <p:cNvPr id="7" name="Grafik Greifreflex">
            <a:extLst>
              <a:ext uri="{FF2B5EF4-FFF2-40B4-BE49-F238E27FC236}">
                <a16:creationId xmlns:a16="http://schemas.microsoft.com/office/drawing/2014/main" id="{4FF21B9A-32EE-FDB0-8AF2-1E881C5EEA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1880" y="8928487"/>
            <a:ext cx="6588302" cy="439220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15" name="Grafik Gesicht">
            <a:extLst>
              <a:ext uri="{FF2B5EF4-FFF2-40B4-BE49-F238E27FC236}">
                <a16:creationId xmlns:a16="http://schemas.microsoft.com/office/drawing/2014/main" id="{AD877857-0F1F-954E-1A9A-48FFA5DA0C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4780" y="7809580"/>
            <a:ext cx="6876289" cy="4913466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5" name="Text Demenz ohne Gi">
            <a:extLst>
              <a:ext uri="{FF2B5EF4-FFF2-40B4-BE49-F238E27FC236}">
                <a16:creationId xmlns:a16="http://schemas.microsoft.com/office/drawing/2014/main" id="{6DBD10F6-A9C8-9B44-8755-F5D7EAA5EA4D}"/>
              </a:ext>
            </a:extLst>
          </p:cNvPr>
          <p:cNvSpPr txBox="1"/>
          <p:nvPr/>
        </p:nvSpPr>
        <p:spPr>
          <a:xfrm>
            <a:off x="135009" y="7127279"/>
            <a:ext cx="6624848" cy="5337015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lIns="432000" bIns="180000" rtlCol="0">
            <a:spAutoFit/>
          </a:bodyPr>
          <a:lstStyle/>
          <a:p>
            <a:r>
              <a:rPr lang="de-CH" sz="2000" b="1" i="1" dirty="0">
                <a:solidFill>
                  <a:srgbClr val="FF0000"/>
                </a:solidFill>
                <a:highlight>
                  <a:srgbClr val="FFFF00"/>
                </a:highlight>
              </a:rPr>
              <a:t>Demenz kann auch bei guter Mundhygiene </a:t>
            </a:r>
          </a:p>
          <a:p>
            <a:r>
              <a:rPr lang="de-CH" sz="2000" b="1" i="1">
                <a:solidFill>
                  <a:srgbClr val="FF0000"/>
                </a:solidFill>
                <a:highlight>
                  <a:srgbClr val="FFFF00"/>
                </a:highlight>
              </a:rPr>
              <a:t>und </a:t>
            </a:r>
            <a:r>
              <a:rPr lang="de-CH" sz="2000" b="1" i="1" dirty="0">
                <a:solidFill>
                  <a:srgbClr val="FF0000"/>
                </a:solidFill>
                <a:highlight>
                  <a:srgbClr val="FFFF00"/>
                </a:highlight>
              </a:rPr>
              <a:t>ohne </a:t>
            </a:r>
            <a:r>
              <a:rPr lang="de-CH" sz="2000" b="1" i="1">
                <a:solidFill>
                  <a:srgbClr val="FF0000"/>
                </a:solidFill>
                <a:highlight>
                  <a:srgbClr val="FFFF00"/>
                </a:highlight>
              </a:rPr>
              <a:t>Parodontitis entstehen!</a:t>
            </a:r>
            <a:endParaRPr lang="de-CH" sz="2000" b="1" i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endParaRPr lang="de-CH" sz="2400" i="1" dirty="0">
              <a:highlight>
                <a:srgbClr val="FFFF00"/>
              </a:highlight>
            </a:endParaRPr>
          </a:p>
          <a:p>
            <a:r>
              <a:rPr lang="de-CH" sz="2800" b="1" dirty="0">
                <a:highlight>
                  <a:srgbClr val="FFFF00"/>
                </a:highlight>
              </a:rPr>
              <a:t>Ursachen der Demenz:</a:t>
            </a:r>
          </a:p>
          <a:p>
            <a:r>
              <a:rPr lang="de-CH" sz="2400" u="sng" dirty="0">
                <a:highlight>
                  <a:srgbClr val="FFFF00"/>
                </a:highlight>
              </a:rPr>
              <a:t>Gingipaine</a:t>
            </a:r>
            <a:r>
              <a:rPr lang="de-CH" sz="2400" dirty="0">
                <a:highlight>
                  <a:srgbClr val="FFFF00"/>
                </a:highlight>
              </a:rPr>
              <a:t> spalten Tau-Proteine</a:t>
            </a:r>
          </a:p>
          <a:p>
            <a:r>
              <a:rPr lang="de-CH" sz="2400" u="sng" dirty="0">
                <a:highlight>
                  <a:srgbClr val="FFFF00"/>
                </a:highlight>
              </a:rPr>
              <a:t>Genetik:</a:t>
            </a:r>
            <a:r>
              <a:rPr lang="de-CH" sz="2400" dirty="0">
                <a:highlight>
                  <a:srgbClr val="FFFF00"/>
                </a:highlight>
              </a:rPr>
              <a:t> APOE4-Gen macht Tau anfällig</a:t>
            </a:r>
          </a:p>
          <a:p>
            <a:r>
              <a:rPr lang="de-CH" sz="2400" u="sng" dirty="0">
                <a:highlight>
                  <a:srgbClr val="FFFF00"/>
                </a:highlight>
              </a:rPr>
              <a:t>Menopause</a:t>
            </a:r>
            <a:r>
              <a:rPr lang="de-CH" sz="2400" dirty="0">
                <a:highlight>
                  <a:srgbClr val="FFFF00"/>
                </a:highlight>
              </a:rPr>
              <a:t>: Östrogen schützt Tau</a:t>
            </a:r>
            <a:endParaRPr lang="de-CH" sz="2400" u="sng" dirty="0">
              <a:highlight>
                <a:srgbClr val="FFFF00"/>
              </a:highlight>
            </a:endParaRPr>
          </a:p>
          <a:p>
            <a:r>
              <a:rPr lang="de-CH" sz="2400" u="sng" dirty="0">
                <a:highlight>
                  <a:srgbClr val="FFFF00"/>
                </a:highlight>
              </a:rPr>
              <a:t>Ausbildung</a:t>
            </a:r>
            <a:r>
              <a:rPr lang="de-CH" sz="2400" dirty="0">
                <a:highlight>
                  <a:srgbClr val="FFFF00"/>
                </a:highlight>
              </a:rPr>
              <a:t> = kognitive Reserve </a:t>
            </a:r>
          </a:p>
          <a:p>
            <a:r>
              <a:rPr lang="de-CH" sz="2400" u="sng" dirty="0">
                <a:highlight>
                  <a:srgbClr val="FFFF00"/>
                </a:highlight>
              </a:rPr>
              <a:t>Pflegeberufe</a:t>
            </a:r>
            <a:r>
              <a:rPr lang="de-CH" sz="2400" dirty="0">
                <a:highlight>
                  <a:srgbClr val="FFFF00"/>
                </a:highlight>
              </a:rPr>
              <a:t> = chronischer Stress (Cortisol)</a:t>
            </a:r>
          </a:p>
          <a:p>
            <a:r>
              <a:rPr lang="de-CH" sz="2400" u="sng" dirty="0">
                <a:highlight>
                  <a:srgbClr val="FFFF00"/>
                </a:highlight>
              </a:rPr>
              <a:t>Einsamkeit</a:t>
            </a:r>
            <a:r>
              <a:rPr lang="de-CH" sz="2400" dirty="0">
                <a:highlight>
                  <a:srgbClr val="FFFF00"/>
                </a:highlight>
              </a:rPr>
              <a:t> = kognitive Inaktivität</a:t>
            </a:r>
          </a:p>
          <a:p>
            <a:r>
              <a:rPr lang="de-CH" sz="2400" u="sng" dirty="0">
                <a:highlight>
                  <a:srgbClr val="FFFF00"/>
                </a:highlight>
              </a:rPr>
              <a:t>Ernährung</a:t>
            </a:r>
            <a:r>
              <a:rPr lang="de-CH" sz="2400" dirty="0">
                <a:highlight>
                  <a:srgbClr val="FFFF00"/>
                </a:highlight>
              </a:rPr>
              <a:t> (Wurst enthält Pökelstoffe)</a:t>
            </a:r>
          </a:p>
          <a:p>
            <a:r>
              <a:rPr lang="de-CH" sz="2400" u="sng" dirty="0">
                <a:highlight>
                  <a:srgbClr val="FFFF00"/>
                </a:highlight>
              </a:rPr>
              <a:t>hoher Blutdruck</a:t>
            </a:r>
            <a:r>
              <a:rPr lang="de-CH" sz="2400" dirty="0">
                <a:highlight>
                  <a:srgbClr val="FFFF00"/>
                </a:highlight>
              </a:rPr>
              <a:t> (schädigt kleine Blutgefässe)</a:t>
            </a:r>
          </a:p>
          <a:p>
            <a:r>
              <a:rPr lang="de-CH" sz="2400" u="sng" dirty="0">
                <a:highlight>
                  <a:srgbClr val="FFFF00"/>
                </a:highlight>
              </a:rPr>
              <a:t>Mikroinfarkte</a:t>
            </a:r>
            <a:r>
              <a:rPr lang="de-CH" sz="2400" dirty="0">
                <a:highlight>
                  <a:srgbClr val="FFFF00"/>
                </a:highlight>
              </a:rPr>
              <a:t> (kognitiver Verfall)</a:t>
            </a:r>
          </a:p>
          <a:p>
            <a:r>
              <a:rPr lang="de-CH" sz="2400" dirty="0">
                <a:highlight>
                  <a:srgbClr val="FFFF00"/>
                </a:highlight>
              </a:rPr>
              <a:t>usw.</a:t>
            </a:r>
          </a:p>
        </p:txBody>
      </p:sp>
      <p:pic>
        <p:nvPicPr>
          <p:cNvPr id="12" name="Grafik Formen">
            <a:extLst>
              <a:ext uri="{FF2B5EF4-FFF2-40B4-BE49-F238E27FC236}">
                <a16:creationId xmlns:a16="http://schemas.microsoft.com/office/drawing/2014/main" id="{39426CA1-8152-ECAB-F40E-0E06EE6F51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13519" y="12538793"/>
            <a:ext cx="7921805" cy="414737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5761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48148E-6 L -0.0164 -1.85602 " pathEditMode="relative" rAng="0" ptsTypes="AA">
                                      <p:cBhvr>
                                        <p:cTn id="45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0" y="-9280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1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"/>
                            </p:stCondLst>
                            <p:childTnLst>
                              <p:par>
                                <p:cTn id="5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5 -0.00139 L 0.34584 -1.02176 " pathEditMode="relative" rAng="0" ptsTypes="AA">
                                      <p:cBhvr>
                                        <p:cTn id="58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10" y="-5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7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36 0.28703 L -0.02331 -1.6132 " pathEditMode="relative" rAng="0" ptsTypes="AA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95023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6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763 0.00347 L -0.07188 -1.06389 " pathEditMode="relative" rAng="0" ptsTypes="AA">
                                      <p:cBhvr>
                                        <p:cTn id="92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82" y="-5338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5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5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15 -0.15301 L 0.30104 -1.1375 " pathEditMode="relative" rAng="0" ptsTypes="AA">
                                      <p:cBhvr>
                                        <p:cTn id="111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44" y="-49236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4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5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0.38802 -1.73541 " pathEditMode="relative" rAng="0" ptsTypes="AA">
                                      <p:cBhvr>
                                        <p:cTn id="130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88" y="-89838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2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3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4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"/>
                            </p:stCondLst>
                            <p:childTnLst>
                              <p:par>
                                <p:cTn id="14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6 L -0.02878 -1.01921 " pathEditMode="relative" rAng="0" ptsTypes="AA">
                                      <p:cBhvr>
                                        <p:cTn id="14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5" y="-50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00"/>
                            </p:stCondLst>
                            <p:childTnLst>
                              <p:par>
                                <p:cTn id="149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065 -0.10533 L 0.39753 -0.96736 " pathEditMode="relative" rAng="0" ptsTypes="AA">
                                      <p:cBhvr>
                                        <p:cTn id="150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44" y="-43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4" grpId="0" animBg="1"/>
      <p:bldP spid="9" grpId="0"/>
      <p:bldP spid="14" grpId="0" animBg="1"/>
      <p:bldP spid="18" grpId="0"/>
      <p:bldP spid="4" grpId="0" animBg="1"/>
      <p:bldP spid="11" grpId="0"/>
      <p:bldP spid="6" grpId="0" animBg="1"/>
      <p:bldP spid="10" grpId="0" animBg="1"/>
      <p:bldP spid="17" grpId="0"/>
      <p:bldP spid="8" grpId="0" animBg="1"/>
      <p:bldP spid="3" grpId="0" animBg="1"/>
      <p:bldP spid="5" grpId="0" animBg="1"/>
      <p:bldP spid="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Chronischer Sz">
            <a:extLst>
              <a:ext uri="{FF2B5EF4-FFF2-40B4-BE49-F238E27FC236}">
                <a16:creationId xmlns:a16="http://schemas.microsoft.com/office/drawing/2014/main" id="{710CC696-BA2B-3C19-8BD2-2E779E60FCE1}"/>
              </a:ext>
            </a:extLst>
          </p:cNvPr>
          <p:cNvSpPr txBox="1"/>
          <p:nvPr/>
        </p:nvSpPr>
        <p:spPr>
          <a:xfrm>
            <a:off x="4466967" y="5969672"/>
            <a:ext cx="7158975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CH" sz="2800" dirty="0"/>
              <a:t> Chronischer Schmerz ohne Verletzung</a:t>
            </a:r>
            <a:endParaRPr lang="de-CH" sz="2800" strike="sngStrike" dirty="0"/>
          </a:p>
        </p:txBody>
      </p:sp>
      <p:sp>
        <p:nvSpPr>
          <p:cNvPr id="24" name="Textfeld Angst ohne Selbst">
            <a:extLst>
              <a:ext uri="{FF2B5EF4-FFF2-40B4-BE49-F238E27FC236}">
                <a16:creationId xmlns:a16="http://schemas.microsoft.com/office/drawing/2014/main" id="{A929EA13-6317-AAF5-FFEC-1CB17AAEB76D}"/>
              </a:ext>
            </a:extLst>
          </p:cNvPr>
          <p:cNvSpPr txBox="1"/>
          <p:nvPr/>
        </p:nvSpPr>
        <p:spPr>
          <a:xfrm>
            <a:off x="4192433" y="5304462"/>
            <a:ext cx="5691796" cy="523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CH" sz="2800" dirty="0"/>
              <a:t> Angst ohne Selbstbeherrschung </a:t>
            </a:r>
            <a:endParaRPr lang="de-CH" sz="2800" strike="sngStrike" dirty="0"/>
          </a:p>
        </p:txBody>
      </p:sp>
      <p:sp>
        <p:nvSpPr>
          <p:cNvPr id="19" name="Textfeld Alarmzentrale">
            <a:extLst>
              <a:ext uri="{FF2B5EF4-FFF2-40B4-BE49-F238E27FC236}">
                <a16:creationId xmlns:a16="http://schemas.microsoft.com/office/drawing/2014/main" id="{F1343BA8-5590-F872-1AF8-A15AF930A4C4}"/>
              </a:ext>
            </a:extLst>
          </p:cNvPr>
          <p:cNvSpPr txBox="1"/>
          <p:nvPr/>
        </p:nvSpPr>
        <p:spPr>
          <a:xfrm>
            <a:off x="3005855" y="4673027"/>
            <a:ext cx="8895859" cy="48263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kumimoji="0" lang="de-CH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Alarmzentrale entscheidet über Abwehr, Angst, Starre</a:t>
            </a:r>
          </a:p>
        </p:txBody>
      </p:sp>
      <p:sp>
        <p:nvSpPr>
          <p:cNvPr id="31" name="Text gelb Befürchten">
            <a:extLst>
              <a:ext uri="{FF2B5EF4-FFF2-40B4-BE49-F238E27FC236}">
                <a16:creationId xmlns:a16="http://schemas.microsoft.com/office/drawing/2014/main" id="{2BD92E07-883C-1DBB-DFF9-834D692B3F50}"/>
              </a:ext>
            </a:extLst>
          </p:cNvPr>
          <p:cNvSpPr txBox="1"/>
          <p:nvPr/>
        </p:nvSpPr>
        <p:spPr>
          <a:xfrm>
            <a:off x="838200" y="3972127"/>
            <a:ext cx="9659816" cy="52322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CH" sz="2800" i="1" dirty="0"/>
              <a:t>Schmerz: egal ob befürchtet, erwartet, erinnert oder gespürt</a:t>
            </a:r>
          </a:p>
        </p:txBody>
      </p:sp>
      <p:sp>
        <p:nvSpPr>
          <p:cNvPr id="10" name="Textfeld Muskelschmerz!">
            <a:extLst>
              <a:ext uri="{FF2B5EF4-FFF2-40B4-BE49-F238E27FC236}">
                <a16:creationId xmlns:a16="http://schemas.microsoft.com/office/drawing/2014/main" id="{AD290D5C-67A9-CF11-43DD-546312259412}"/>
              </a:ext>
            </a:extLst>
          </p:cNvPr>
          <p:cNvSpPr txBox="1"/>
          <p:nvPr/>
        </p:nvSpPr>
        <p:spPr>
          <a:xfrm>
            <a:off x="692495" y="3149183"/>
            <a:ext cx="33815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b="1" dirty="0"/>
              <a:t>Muskelschmerz!</a:t>
            </a:r>
            <a:endParaRPr lang="de-CH" sz="2800" dirty="0"/>
          </a:p>
        </p:txBody>
      </p:sp>
      <p:sp>
        <p:nvSpPr>
          <p:cNvPr id="23" name="Textfeld Parodontitis?">
            <a:extLst>
              <a:ext uri="{FF2B5EF4-FFF2-40B4-BE49-F238E27FC236}">
                <a16:creationId xmlns:a16="http://schemas.microsoft.com/office/drawing/2014/main" id="{5401349E-A1DE-CF30-A220-CE7063B809AC}"/>
              </a:ext>
            </a:extLst>
          </p:cNvPr>
          <p:cNvSpPr txBox="1"/>
          <p:nvPr/>
        </p:nvSpPr>
        <p:spPr>
          <a:xfrm>
            <a:off x="680479" y="2559615"/>
            <a:ext cx="2941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b="1" dirty="0"/>
              <a:t>Parodontitis?</a:t>
            </a:r>
            <a:endParaRPr lang="de-CH" sz="2800" dirty="0"/>
          </a:p>
        </p:txBody>
      </p:sp>
      <p:sp>
        <p:nvSpPr>
          <p:cNvPr id="12" name="Textfeld Pulpitis?">
            <a:extLst>
              <a:ext uri="{FF2B5EF4-FFF2-40B4-BE49-F238E27FC236}">
                <a16:creationId xmlns:a16="http://schemas.microsoft.com/office/drawing/2014/main" id="{F71E9675-7162-F79A-BE3B-EFA32C831596}"/>
              </a:ext>
            </a:extLst>
          </p:cNvPr>
          <p:cNvSpPr txBox="1"/>
          <p:nvPr/>
        </p:nvSpPr>
        <p:spPr>
          <a:xfrm>
            <a:off x="691713" y="1980479"/>
            <a:ext cx="3166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b="1" dirty="0"/>
              <a:t>Pulpitis?</a:t>
            </a:r>
            <a:endParaRPr lang="de-CH" sz="2800" dirty="0"/>
          </a:p>
        </p:txBody>
      </p:sp>
      <p:sp>
        <p:nvSpPr>
          <p:cNvPr id="5" name="Text gelb Zahnschmerzen">
            <a:extLst>
              <a:ext uri="{FF2B5EF4-FFF2-40B4-BE49-F238E27FC236}">
                <a16:creationId xmlns:a16="http://schemas.microsoft.com/office/drawing/2014/main" id="{C9E66034-A4D1-7B02-EAF9-D6462C7B9F11}"/>
              </a:ext>
            </a:extLst>
          </p:cNvPr>
          <p:cNvSpPr txBox="1"/>
          <p:nvPr/>
        </p:nvSpPr>
        <p:spPr>
          <a:xfrm>
            <a:off x="739741" y="1352397"/>
            <a:ext cx="9758274" cy="52322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de-CH" sz="2800" i="1" dirty="0"/>
              <a:t>Zahnschmerzen variieren altersgemäss und demenzgemäss.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1A0C364-244D-6D19-958F-01DC189BE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651" y="360313"/>
            <a:ext cx="9705693" cy="1018570"/>
          </a:xfrm>
        </p:spPr>
        <p:txBody>
          <a:bodyPr>
            <a:noAutofit/>
          </a:bodyPr>
          <a:lstStyle/>
          <a:p>
            <a:pPr algn="ctr"/>
            <a:r>
              <a:rPr lang="de-CH" sz="3600" b="1" dirty="0"/>
              <a:t>2) Bemerken sie </a:t>
            </a:r>
            <a:r>
              <a:rPr lang="de-CH" sz="3600" b="1" u="sng" dirty="0"/>
              <a:t>Zahnschmerzen</a:t>
            </a:r>
            <a:r>
              <a:rPr lang="de-CH" sz="3600" b="1" dirty="0"/>
              <a:t> gleich früh?</a:t>
            </a:r>
            <a:endParaRPr lang="de-CH" b="1" dirty="0"/>
          </a:p>
        </p:txBody>
      </p:sp>
      <p:sp>
        <p:nvSpPr>
          <p:cNvPr id="3" name="Text Schmerzgedächtnis">
            <a:extLst>
              <a:ext uri="{FF2B5EF4-FFF2-40B4-BE49-F238E27FC236}">
                <a16:creationId xmlns:a16="http://schemas.microsoft.com/office/drawing/2014/main" id="{09D7158B-36AD-A5A0-9EE4-2BA9DBBA305F}"/>
              </a:ext>
            </a:extLst>
          </p:cNvPr>
          <p:cNvSpPr txBox="1"/>
          <p:nvPr/>
        </p:nvSpPr>
        <p:spPr>
          <a:xfrm>
            <a:off x="854685" y="5960126"/>
            <a:ext cx="3439288" cy="52322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800" b="1" dirty="0"/>
              <a:t>Schmerzgedächtnis</a:t>
            </a:r>
            <a:r>
              <a:rPr lang="de-CH" sz="2800" dirty="0"/>
              <a:t> </a:t>
            </a:r>
            <a:endParaRPr lang="de-CH" sz="2800" strike="sngStrike" dirty="0"/>
          </a:p>
        </p:txBody>
      </p:sp>
      <p:sp>
        <p:nvSpPr>
          <p:cNvPr id="15" name="Text Amygdala Hijack">
            <a:extLst>
              <a:ext uri="{FF2B5EF4-FFF2-40B4-BE49-F238E27FC236}">
                <a16:creationId xmlns:a16="http://schemas.microsoft.com/office/drawing/2014/main" id="{5144293B-876B-8CEA-1325-8731E9E5C87B}"/>
              </a:ext>
            </a:extLst>
          </p:cNvPr>
          <p:cNvSpPr txBox="1"/>
          <p:nvPr/>
        </p:nvSpPr>
        <p:spPr>
          <a:xfrm>
            <a:off x="838202" y="5294916"/>
            <a:ext cx="2913742" cy="52322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800" b="1" dirty="0"/>
              <a:t>Amygdala Hijack</a:t>
            </a:r>
            <a:r>
              <a:rPr lang="de-CH" sz="2800" dirty="0"/>
              <a:t> </a:t>
            </a:r>
            <a:endParaRPr lang="de-CH" sz="2800" strike="sngStrike" dirty="0"/>
          </a:p>
        </p:txBody>
      </p:sp>
      <p:sp>
        <p:nvSpPr>
          <p:cNvPr id="7" name="Text Amygdala">
            <a:extLst>
              <a:ext uri="{FF2B5EF4-FFF2-40B4-BE49-F238E27FC236}">
                <a16:creationId xmlns:a16="http://schemas.microsoft.com/office/drawing/2014/main" id="{47F03840-7267-068B-2305-C90C4F22E1AA}"/>
              </a:ext>
            </a:extLst>
          </p:cNvPr>
          <p:cNvSpPr txBox="1"/>
          <p:nvPr/>
        </p:nvSpPr>
        <p:spPr>
          <a:xfrm>
            <a:off x="838200" y="4671892"/>
            <a:ext cx="1861457" cy="48263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de-CH" sz="2800" b="1" dirty="0">
                <a:solidFill>
                  <a:prstClr val="black"/>
                </a:solidFill>
              </a:rPr>
              <a:t>Amygdala</a:t>
            </a:r>
            <a:endParaRPr kumimoji="0" lang="de-CH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ext Wutanfall">
            <a:extLst>
              <a:ext uri="{FF2B5EF4-FFF2-40B4-BE49-F238E27FC236}">
                <a16:creationId xmlns:a16="http://schemas.microsoft.com/office/drawing/2014/main" id="{80D28940-378C-1063-F3E7-DE04B2CCF602}"/>
              </a:ext>
            </a:extLst>
          </p:cNvPr>
          <p:cNvSpPr txBox="1"/>
          <p:nvPr/>
        </p:nvSpPr>
        <p:spPr>
          <a:xfrm>
            <a:off x="6956498" y="3154624"/>
            <a:ext cx="2139949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CH" sz="2800" dirty="0"/>
              <a:t>Wutanfall</a:t>
            </a:r>
            <a:endParaRPr lang="de-CH" sz="2800" b="1" dirty="0"/>
          </a:p>
        </p:txBody>
      </p:sp>
      <p:sp>
        <p:nvSpPr>
          <p:cNvPr id="18" name="Text Bruxismus">
            <a:extLst>
              <a:ext uri="{FF2B5EF4-FFF2-40B4-BE49-F238E27FC236}">
                <a16:creationId xmlns:a16="http://schemas.microsoft.com/office/drawing/2014/main" id="{7C19F5FD-69CC-6972-4E56-80E9E6E4AC31}"/>
              </a:ext>
            </a:extLst>
          </p:cNvPr>
          <p:cNvSpPr txBox="1"/>
          <p:nvPr/>
        </p:nvSpPr>
        <p:spPr>
          <a:xfrm>
            <a:off x="3937182" y="3153269"/>
            <a:ext cx="1897561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CH" sz="2800" dirty="0"/>
              <a:t>Bruxismus</a:t>
            </a:r>
            <a:endParaRPr lang="de-CH" sz="2800" b="1" dirty="0"/>
          </a:p>
        </p:txBody>
      </p:sp>
      <p:sp>
        <p:nvSpPr>
          <p:cNvPr id="27" name="Text Zahnausfall">
            <a:extLst>
              <a:ext uri="{FF2B5EF4-FFF2-40B4-BE49-F238E27FC236}">
                <a16:creationId xmlns:a16="http://schemas.microsoft.com/office/drawing/2014/main" id="{5A38FC90-8E6E-88E1-3F03-E52BDA75568D}"/>
              </a:ext>
            </a:extLst>
          </p:cNvPr>
          <p:cNvSpPr txBox="1"/>
          <p:nvPr/>
        </p:nvSpPr>
        <p:spPr>
          <a:xfrm>
            <a:off x="6941983" y="2566527"/>
            <a:ext cx="2139949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CH" sz="2800" dirty="0"/>
              <a:t>Zahnausfall</a:t>
            </a:r>
            <a:endParaRPr lang="de-CH" sz="2800" b="1" dirty="0"/>
          </a:p>
        </p:txBody>
      </p:sp>
      <p:sp>
        <p:nvSpPr>
          <p:cNvPr id="29" name="Text Saugen">
            <a:extLst>
              <a:ext uri="{FF2B5EF4-FFF2-40B4-BE49-F238E27FC236}">
                <a16:creationId xmlns:a16="http://schemas.microsoft.com/office/drawing/2014/main" id="{F10E3F43-8C62-A086-42E0-8422C26DA123}"/>
              </a:ext>
            </a:extLst>
          </p:cNvPr>
          <p:cNvSpPr txBox="1"/>
          <p:nvPr/>
        </p:nvSpPr>
        <p:spPr>
          <a:xfrm>
            <a:off x="3937182" y="2559615"/>
            <a:ext cx="2439074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CH" sz="2800" dirty="0"/>
              <a:t>Saugen </a:t>
            </a:r>
            <a:r>
              <a:rPr lang="de-CH" sz="2800" strike="sngStrike" dirty="0"/>
              <a:t>Kauen</a:t>
            </a:r>
            <a:endParaRPr lang="de-CH" sz="2800" b="1" dirty="0"/>
          </a:p>
        </p:txBody>
      </p:sp>
      <p:sp>
        <p:nvSpPr>
          <p:cNvPr id="16" name="Text Mumifikaiton">
            <a:extLst>
              <a:ext uri="{FF2B5EF4-FFF2-40B4-BE49-F238E27FC236}">
                <a16:creationId xmlns:a16="http://schemas.microsoft.com/office/drawing/2014/main" id="{63DB553A-050F-71EF-B26C-22D278E26DC1}"/>
              </a:ext>
            </a:extLst>
          </p:cNvPr>
          <p:cNvSpPr txBox="1"/>
          <p:nvPr/>
        </p:nvSpPr>
        <p:spPr>
          <a:xfrm>
            <a:off x="6941983" y="1974980"/>
            <a:ext cx="2439074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CH" sz="2800" dirty="0"/>
              <a:t>Mumifikation</a:t>
            </a:r>
          </a:p>
        </p:txBody>
      </p:sp>
      <p:sp>
        <p:nvSpPr>
          <p:cNvPr id="8" name="Text Obliteration">
            <a:extLst>
              <a:ext uri="{FF2B5EF4-FFF2-40B4-BE49-F238E27FC236}">
                <a16:creationId xmlns:a16="http://schemas.microsoft.com/office/drawing/2014/main" id="{F9E4920C-421A-51FC-8B43-C79C3763061F}"/>
              </a:ext>
            </a:extLst>
          </p:cNvPr>
          <p:cNvSpPr txBox="1"/>
          <p:nvPr/>
        </p:nvSpPr>
        <p:spPr>
          <a:xfrm>
            <a:off x="3937182" y="1971390"/>
            <a:ext cx="2139949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CH" sz="2800" dirty="0"/>
              <a:t>Obliteration</a:t>
            </a:r>
            <a:endParaRPr lang="de-CH" sz="2800" b="1" dirty="0"/>
          </a:p>
        </p:txBody>
      </p:sp>
      <p:pic>
        <p:nvPicPr>
          <p:cNvPr id="13" name="Grafik Hippocampus">
            <a:extLst>
              <a:ext uri="{FF2B5EF4-FFF2-40B4-BE49-F238E27FC236}">
                <a16:creationId xmlns:a16="http://schemas.microsoft.com/office/drawing/2014/main" id="{BC81535C-6889-E799-8A98-FF10FC09AF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489" y="8987653"/>
            <a:ext cx="5942526" cy="4825331"/>
          </a:xfrm>
          <a:prstGeom prst="rect">
            <a:avLst/>
          </a:prstGeom>
        </p:spPr>
      </p:pic>
      <p:pic>
        <p:nvPicPr>
          <p:cNvPr id="33" name="Grafik Zahnausfall">
            <a:extLst>
              <a:ext uri="{FF2B5EF4-FFF2-40B4-BE49-F238E27FC236}">
                <a16:creationId xmlns:a16="http://schemas.microsoft.com/office/drawing/2014/main" id="{162364B8-4FC6-750E-11B6-20C9AF1FD3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345" y="7004019"/>
            <a:ext cx="7475314" cy="4061587"/>
          </a:xfrm>
          <a:prstGeom prst="rect">
            <a:avLst/>
          </a:prstGeom>
        </p:spPr>
      </p:pic>
      <p:pic>
        <p:nvPicPr>
          <p:cNvPr id="14" name="Grafik Mumifikation">
            <a:extLst>
              <a:ext uri="{FF2B5EF4-FFF2-40B4-BE49-F238E27FC236}">
                <a16:creationId xmlns:a16="http://schemas.microsoft.com/office/drawing/2014/main" id="{275C8EF6-B89E-CA12-7927-BF3675E74E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03974" y="7641104"/>
            <a:ext cx="6096774" cy="503228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1" name="Grafik Obliteration">
            <a:extLst>
              <a:ext uri="{FF2B5EF4-FFF2-40B4-BE49-F238E27FC236}">
                <a16:creationId xmlns:a16="http://schemas.microsoft.com/office/drawing/2014/main" id="{305D50CC-DAAF-657A-9381-456872BE85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26473" y="7437865"/>
            <a:ext cx="3464188" cy="3464188"/>
          </a:xfrm>
          <a:prstGeom prst="rect">
            <a:avLst/>
          </a:prstGeom>
        </p:spPr>
      </p:pic>
      <p:pic>
        <p:nvPicPr>
          <p:cNvPr id="25" name="Grafik Saugen">
            <a:extLst>
              <a:ext uri="{FF2B5EF4-FFF2-40B4-BE49-F238E27FC236}">
                <a16:creationId xmlns:a16="http://schemas.microsoft.com/office/drawing/2014/main" id="{C34FCE1B-52AD-AABA-3A26-EFC963101D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1840" y="8780704"/>
            <a:ext cx="4711484" cy="551686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2" name="Grafik Wutanfall">
            <a:extLst>
              <a:ext uri="{FF2B5EF4-FFF2-40B4-BE49-F238E27FC236}">
                <a16:creationId xmlns:a16="http://schemas.microsoft.com/office/drawing/2014/main" id="{64E3E89C-F2BC-2079-D337-804E049D55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320" y="10151229"/>
            <a:ext cx="5274119" cy="3883431"/>
          </a:xfrm>
          <a:prstGeom prst="rect">
            <a:avLst/>
          </a:prstGeom>
        </p:spPr>
      </p:pic>
      <p:pic>
        <p:nvPicPr>
          <p:cNvPr id="26" name="Grafik Bruxismus">
            <a:extLst>
              <a:ext uri="{FF2B5EF4-FFF2-40B4-BE49-F238E27FC236}">
                <a16:creationId xmlns:a16="http://schemas.microsoft.com/office/drawing/2014/main" id="{9C35860D-695C-2B35-1654-5F11F4EC69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543" y="9677572"/>
            <a:ext cx="6145161" cy="3765755"/>
          </a:xfrm>
          <a:prstGeom prst="rect">
            <a:avLst/>
          </a:prstGeom>
        </p:spPr>
      </p:pic>
      <p:pic>
        <p:nvPicPr>
          <p:cNvPr id="20" name="Grafik Hijack">
            <a:extLst>
              <a:ext uri="{FF2B5EF4-FFF2-40B4-BE49-F238E27FC236}">
                <a16:creationId xmlns:a16="http://schemas.microsoft.com/office/drawing/2014/main" id="{E58F54DC-C27E-49CC-1C92-085AB7DA74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49143" y="9534980"/>
            <a:ext cx="7276011" cy="4826421"/>
          </a:xfrm>
          <a:prstGeom prst="rect">
            <a:avLst/>
          </a:prstGeom>
          <a:ln w="38100">
            <a:noFill/>
          </a:ln>
        </p:spPr>
      </p:pic>
      <p:pic>
        <p:nvPicPr>
          <p:cNvPr id="6" name="Grafik Alarmzentrale">
            <a:extLst>
              <a:ext uri="{FF2B5EF4-FFF2-40B4-BE49-F238E27FC236}">
                <a16:creationId xmlns:a16="http://schemas.microsoft.com/office/drawing/2014/main" id="{2C00C99F-FD99-FDAF-A29A-C6F6B4C116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9202" y="9619640"/>
            <a:ext cx="6540870" cy="4657099"/>
          </a:xfrm>
          <a:prstGeom prst="rect">
            <a:avLst/>
          </a:prstGeom>
          <a:ln w="57150">
            <a:noFill/>
          </a:ln>
        </p:spPr>
      </p:pic>
    </p:spTree>
    <p:extLst>
      <p:ext uri="{BB962C8B-B14F-4D97-AF65-F5344CB8AC3E}">
        <p14:creationId xmlns:p14="http://schemas.microsoft.com/office/powerpoint/2010/main" val="325892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96296E-6 L -0.13229 -0.85926 " pathEditMode="relative" rAng="0" ptsTypes="AA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15" y="-42963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9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864 -0.10371 L 0.06133 -0.99954 " pathEditMode="relative" rAng="0" ptsTypes="AA">
                                      <p:cBhvr>
                                        <p:cTn id="75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92" y="-44792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8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7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path" presetSubtype="0" accel="50000" decel="50000" fill="hold" nodeType="click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1.25E-6 -1.11111E-6 L -0.08294 -0.83958 " pathEditMode="relative" rAng="0" ptsTypes="AA">
                                      <p:cBhvr>
                                        <p:cTn id="93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54" y="-41991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1" presetClass="emph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6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1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04 0.47129 L 0.25547 -1.1301 " pathEditMode="relative" rAng="0" ptsTypes="AA">
                                      <p:cBhvr>
                                        <p:cTn id="112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19" y="-80069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5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4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5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6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7 L -0.30039 -1.17454 " pathEditMode="relative" rAng="0" ptsTypes="AA">
                                      <p:cBhvr>
                                        <p:cTn id="131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26" y="-58727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4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3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4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5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-0.22617 -1.21528 " pathEditMode="relative" rAng="0" ptsTypes="AA">
                                      <p:cBhvr>
                                        <p:cTn id="1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15" y="-60764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3" dur="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8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6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6" fill="hold">
                      <p:stCondLst>
                        <p:cond delay="0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448 0.24399 L -0.21901 -1.25231 " pathEditMode="relative" rAng="0" ptsTypes="AA">
                                      <p:cBhvr>
                                        <p:cTn id="16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27" y="-74815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1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2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3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8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4" fill="hold">
                      <p:stCondLst>
                        <p:cond delay="0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367 1.25949 L 0.30989 -1.1375 " pathEditMode="relative" rAng="0" ptsTypes="AA">
                                      <p:cBhvr>
                                        <p:cTn id="187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72" y="-119861"/>
                                    </p:animMotion>
                                  </p:childTnLst>
                                </p:cTn>
                              </p:par>
                              <p:par>
                                <p:cTn id="1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9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48148E-6 L -0.00222 -1.05463 " pathEditMode="relative" rAng="0" ptsTypes="AA">
                                      <p:cBhvr>
                                        <p:cTn id="204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52731"/>
                                    </p:animMotion>
                                  </p:childTnLst>
                                </p:cTn>
                              </p:par>
                              <p:par>
                                <p:cTn id="2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6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7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" grpId="0" animBg="1"/>
      <p:bldP spid="24" grpId="0" animBg="1"/>
      <p:bldP spid="19" grpId="0" animBg="1"/>
      <p:bldP spid="31" grpId="0" animBg="1"/>
      <p:bldP spid="10" grpId="0"/>
      <p:bldP spid="23" grpId="0"/>
      <p:bldP spid="12" grpId="0"/>
      <p:bldP spid="5" grpId="0" animBg="1"/>
      <p:bldP spid="3" grpId="0" animBg="1"/>
      <p:bldP spid="15" grpId="0" animBg="1"/>
      <p:bldP spid="7" grpId="0" animBg="1"/>
      <p:bldP spid="17" grpId="0" animBg="1"/>
      <p:bldP spid="18" grpId="0" animBg="1"/>
      <p:bldP spid="27" grpId="0" animBg="1"/>
      <p:bldP spid="29" grpId="0" animBg="1"/>
      <p:bldP spid="16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Familienangehörige">
            <a:extLst>
              <a:ext uri="{FF2B5EF4-FFF2-40B4-BE49-F238E27FC236}">
                <a16:creationId xmlns:a16="http://schemas.microsoft.com/office/drawing/2014/main" id="{882C6DAD-BD25-B481-588F-AA41F8CE2CC0}"/>
              </a:ext>
            </a:extLst>
          </p:cNvPr>
          <p:cNvSpPr txBox="1">
            <a:spLocks/>
          </p:cNvSpPr>
          <p:nvPr/>
        </p:nvSpPr>
        <p:spPr>
          <a:xfrm>
            <a:off x="4364460" y="3085572"/>
            <a:ext cx="6108808" cy="50828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CH" sz="2400" dirty="0"/>
              <a:t>Möglich mithilfe von Familienangehörigen</a:t>
            </a:r>
          </a:p>
        </p:txBody>
      </p:sp>
      <p:sp>
        <p:nvSpPr>
          <p:cNvPr id="23" name="Text Kriterien">
            <a:extLst>
              <a:ext uri="{FF2B5EF4-FFF2-40B4-BE49-F238E27FC236}">
                <a16:creationId xmlns:a16="http://schemas.microsoft.com/office/drawing/2014/main" id="{F625D20A-A175-63D6-CC8B-83E73596DE69}"/>
              </a:ext>
            </a:extLst>
          </p:cNvPr>
          <p:cNvSpPr txBox="1"/>
          <p:nvPr/>
        </p:nvSpPr>
        <p:spPr>
          <a:xfrm>
            <a:off x="923367" y="3834147"/>
            <a:ext cx="99817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CH" sz="2800" i="1" dirty="0"/>
              <a:t>Ist eine Zahnbehandlung medizinisch vertretbar?</a:t>
            </a:r>
          </a:p>
        </p:txBody>
      </p:sp>
      <p:sp>
        <p:nvSpPr>
          <p:cNvPr id="7" name="Text Familie">
            <a:extLst>
              <a:ext uri="{FF2B5EF4-FFF2-40B4-BE49-F238E27FC236}">
                <a16:creationId xmlns:a16="http://schemas.microsoft.com/office/drawing/2014/main" id="{4E82AE09-FF8F-EF85-D5FD-990BE81C4678}"/>
              </a:ext>
            </a:extLst>
          </p:cNvPr>
          <p:cNvSpPr txBox="1"/>
          <p:nvPr/>
        </p:nvSpPr>
        <p:spPr>
          <a:xfrm>
            <a:off x="982285" y="3030519"/>
            <a:ext cx="317647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CH" sz="2800" b="1" dirty="0"/>
              <a:t>Zahnbehandlung</a:t>
            </a:r>
          </a:p>
        </p:txBody>
      </p:sp>
      <p:sp>
        <p:nvSpPr>
          <p:cNvPr id="8" name="Text ohne Paro">
            <a:extLst>
              <a:ext uri="{FF2B5EF4-FFF2-40B4-BE49-F238E27FC236}">
                <a16:creationId xmlns:a16="http://schemas.microsoft.com/office/drawing/2014/main" id="{718F2612-E319-E68A-D935-81D620BE0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5162" y="2301158"/>
            <a:ext cx="7500073" cy="508289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CH" sz="2400" dirty="0"/>
              <a:t>Ohne Parodontitis ist das Demenzrisiko 20% kleiner</a:t>
            </a:r>
          </a:p>
        </p:txBody>
      </p:sp>
      <p:sp>
        <p:nvSpPr>
          <p:cNvPr id="11" name="Text Prophylaxe">
            <a:extLst>
              <a:ext uri="{FF2B5EF4-FFF2-40B4-BE49-F238E27FC236}">
                <a16:creationId xmlns:a16="http://schemas.microsoft.com/office/drawing/2014/main" id="{411828B8-115F-A02A-3FFB-CD54F361EFF4}"/>
              </a:ext>
            </a:extLst>
          </p:cNvPr>
          <p:cNvSpPr txBox="1"/>
          <p:nvPr/>
        </p:nvSpPr>
        <p:spPr>
          <a:xfrm>
            <a:off x="982283" y="2244355"/>
            <a:ext cx="2050375" cy="52322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800" b="1" dirty="0"/>
              <a:t>Prophylaxe</a:t>
            </a:r>
          </a:p>
        </p:txBody>
      </p:sp>
      <p:sp>
        <p:nvSpPr>
          <p:cNvPr id="16" name="Textfeld gelb">
            <a:extLst>
              <a:ext uri="{FF2B5EF4-FFF2-40B4-BE49-F238E27FC236}">
                <a16:creationId xmlns:a16="http://schemas.microsoft.com/office/drawing/2014/main" id="{ECF369F4-7C0C-0F3E-D614-F393919C9912}"/>
              </a:ext>
            </a:extLst>
          </p:cNvPr>
          <p:cNvSpPr txBox="1"/>
          <p:nvPr/>
        </p:nvSpPr>
        <p:spPr>
          <a:xfrm>
            <a:off x="982283" y="1472148"/>
            <a:ext cx="11028287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CH" sz="2800" i="1" dirty="0"/>
              <a:t>Prophylaxe immer sinnvoll wenn möglich, Zahnbehandlung nur bedingt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0A70DDF-9897-FD5F-DFB8-82F71E101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497" y="477361"/>
            <a:ext cx="9676151" cy="906504"/>
          </a:xfrm>
        </p:spPr>
        <p:txBody>
          <a:bodyPr>
            <a:noAutofit/>
          </a:bodyPr>
          <a:lstStyle/>
          <a:p>
            <a:pPr algn="ctr"/>
            <a:r>
              <a:rPr lang="de-CH" sz="3600" b="1" dirty="0"/>
              <a:t>3) Wie sinnvoll ist eine Zahnbehandlung?</a:t>
            </a: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53252626-75F0-6964-9CDA-BFCFA09BB1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721762"/>
              </p:ext>
            </p:extLst>
          </p:nvPr>
        </p:nvGraphicFramePr>
        <p:xfrm>
          <a:off x="982283" y="4503258"/>
          <a:ext cx="1870691" cy="1877381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1870691">
                  <a:extLst>
                    <a:ext uri="{9D8B030D-6E8A-4147-A177-3AD203B41FA5}">
                      <a16:colId xmlns:a16="http://schemas.microsoft.com/office/drawing/2014/main" val="1523314812"/>
                    </a:ext>
                  </a:extLst>
                </a:gridCol>
              </a:tblGrid>
              <a:tr h="534388">
                <a:tc>
                  <a:txBody>
                    <a:bodyPr/>
                    <a:lstStyle/>
                    <a:p>
                      <a:pPr algn="ctr"/>
                      <a:r>
                        <a:rPr lang="de-CH" sz="28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JA</a:t>
                      </a:r>
                      <a:endParaRPr lang="de-CH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374902"/>
                  </a:ext>
                </a:extLst>
              </a:tr>
              <a:tr h="534388">
                <a:tc>
                  <a:txBody>
                    <a:bodyPr/>
                    <a:lstStyle/>
                    <a:p>
                      <a:pPr algn="ctr"/>
                      <a:r>
                        <a:rPr lang="de-CH" sz="2800" b="1" dirty="0"/>
                        <a:t>WARTEN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6891234"/>
                  </a:ext>
                </a:extLst>
              </a:tr>
              <a:tr h="808605">
                <a:tc>
                  <a:txBody>
                    <a:bodyPr/>
                    <a:lstStyle/>
                    <a:p>
                      <a:pPr algn="ctr"/>
                      <a:r>
                        <a:rPr lang="de-CH" sz="2800" b="1" dirty="0"/>
                        <a:t>NEIN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3303729"/>
                  </a:ext>
                </a:extLst>
              </a:tr>
            </a:tbl>
          </a:graphicData>
        </a:graphic>
      </p:graphicFrame>
      <p:pic>
        <p:nvPicPr>
          <p:cNvPr id="5" name="Grafik zufrieden">
            <a:extLst>
              <a:ext uri="{FF2B5EF4-FFF2-40B4-BE49-F238E27FC236}">
                <a16:creationId xmlns:a16="http://schemas.microsoft.com/office/drawing/2014/main" id="{127909D5-17C6-3101-5187-F175B46F3E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247" y="7277554"/>
            <a:ext cx="4495095" cy="3970668"/>
          </a:xfrm>
          <a:prstGeom prst="rect">
            <a:avLst/>
          </a:prstGeom>
        </p:spPr>
      </p:pic>
      <p:pic>
        <p:nvPicPr>
          <p:cNvPr id="12" name="Grafik Familie">
            <a:extLst>
              <a:ext uri="{FF2B5EF4-FFF2-40B4-BE49-F238E27FC236}">
                <a16:creationId xmlns:a16="http://schemas.microsoft.com/office/drawing/2014/main" id="{26AE1FA5-FC8B-970D-A2D8-6A0BBDB209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71324" y="7593496"/>
            <a:ext cx="7507108" cy="3157564"/>
          </a:xfrm>
          <a:prstGeom prst="rect">
            <a:avLst/>
          </a:prstGeom>
        </p:spPr>
      </p:pic>
      <p:sp>
        <p:nvSpPr>
          <p:cNvPr id="10" name="Textfeld NEIN">
            <a:extLst>
              <a:ext uri="{FF2B5EF4-FFF2-40B4-BE49-F238E27FC236}">
                <a16:creationId xmlns:a16="http://schemas.microsoft.com/office/drawing/2014/main" id="{958EFECF-363A-3DA6-139C-D352CCBA3E7D}"/>
              </a:ext>
            </a:extLst>
          </p:cNvPr>
          <p:cNvSpPr txBox="1"/>
          <p:nvPr/>
        </p:nvSpPr>
        <p:spPr>
          <a:xfrm>
            <a:off x="2852974" y="5552812"/>
            <a:ext cx="8622890" cy="8309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400" dirty="0"/>
              <a:t>Wenn kein Nutzen, Gesundheit fragil, Belastung stark</a:t>
            </a:r>
            <a:br>
              <a:rPr lang="de-CH" sz="2400" dirty="0"/>
            </a:br>
            <a:r>
              <a:rPr lang="de-CH" sz="2400" b="1" dirty="0"/>
              <a:t>CAVE: eine Narkose kann Todesfolgen haben!</a:t>
            </a:r>
          </a:p>
        </p:txBody>
      </p:sp>
      <p:sp>
        <p:nvSpPr>
          <p:cNvPr id="6" name="Textfeld WARTEN">
            <a:extLst>
              <a:ext uri="{FF2B5EF4-FFF2-40B4-BE49-F238E27FC236}">
                <a16:creationId xmlns:a16="http://schemas.microsoft.com/office/drawing/2014/main" id="{2020B804-854F-610C-F739-F8EC952B1D43}"/>
              </a:ext>
            </a:extLst>
          </p:cNvPr>
          <p:cNvSpPr txBox="1"/>
          <p:nvPr/>
        </p:nvSpPr>
        <p:spPr>
          <a:xfrm>
            <a:off x="2852885" y="5045488"/>
            <a:ext cx="8622889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400" dirty="0"/>
              <a:t>Bei unsicherer Kooperation, unsicherer Gefahr, viel Angst</a:t>
            </a:r>
          </a:p>
        </p:txBody>
      </p:sp>
      <p:sp>
        <p:nvSpPr>
          <p:cNvPr id="3" name="Textfeld JA">
            <a:extLst>
              <a:ext uri="{FF2B5EF4-FFF2-40B4-BE49-F238E27FC236}">
                <a16:creationId xmlns:a16="http://schemas.microsoft.com/office/drawing/2014/main" id="{D149DBA0-37D4-D51A-A69E-CB30F7A3AD58}"/>
              </a:ext>
            </a:extLst>
          </p:cNvPr>
          <p:cNvSpPr txBox="1"/>
          <p:nvPr/>
        </p:nvSpPr>
        <p:spPr>
          <a:xfrm>
            <a:off x="2852974" y="4540938"/>
            <a:ext cx="8622890" cy="46166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400"/>
              <a:t>Schmerz? </a:t>
            </a:r>
            <a:r>
              <a:rPr lang="de-CH" sz="2400" dirty="0"/>
              <a:t>Schwellung, Fieber, Risiko Lungenentzündung, Gefahr</a:t>
            </a:r>
          </a:p>
        </p:txBody>
      </p:sp>
      <p:pic>
        <p:nvPicPr>
          <p:cNvPr id="17" name="Grafik Prophylaxe">
            <a:extLst>
              <a:ext uri="{FF2B5EF4-FFF2-40B4-BE49-F238E27FC236}">
                <a16:creationId xmlns:a16="http://schemas.microsoft.com/office/drawing/2014/main" id="{625470D8-8EC4-AA7D-FBA6-A645D7A0CC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64459" y="8680231"/>
            <a:ext cx="5397367" cy="538657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75308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1.48148E-6 L 0.00782 -0.81759 " pathEditMode="relative" rAng="0" ptsTypes="AA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" y="-4088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96296E-6 L 0.4056 -0.80023 " pathEditMode="relative" rAng="0" ptsTypes="AA">
                                      <p:cBhvr>
                                        <p:cTn id="53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73" y="-40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2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33333E-6 L -0.0793 -1.17801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71" y="-58912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3" grpId="0" uiExpand="1" build="p"/>
      <p:bldP spid="23" grpId="0" animBg="1"/>
      <p:bldP spid="7" grpId="0" animBg="1"/>
      <p:bldP spid="8" grpId="0" uiExpand="1" build="p"/>
      <p:bldP spid="11" grpId="0" animBg="1"/>
      <p:bldP spid="16" grpId="0" animBg="1"/>
      <p:bldP spid="10" grpId="0" animBg="1"/>
      <p:bldP spid="6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ei Mundtrockenheit">
            <a:extLst>
              <a:ext uri="{FF2B5EF4-FFF2-40B4-BE49-F238E27FC236}">
                <a16:creationId xmlns:a16="http://schemas.microsoft.com/office/drawing/2014/main" id="{87B34D8B-2234-5484-91AD-688414FE83E0}"/>
              </a:ext>
            </a:extLst>
          </p:cNvPr>
          <p:cNvSpPr txBox="1"/>
          <p:nvPr/>
        </p:nvSpPr>
        <p:spPr>
          <a:xfrm>
            <a:off x="4890206" y="1847993"/>
            <a:ext cx="375823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800" dirty="0"/>
              <a:t>(bei Mundtrockenheit)</a:t>
            </a:r>
          </a:p>
        </p:txBody>
      </p:sp>
      <p:sp>
        <p:nvSpPr>
          <p:cNvPr id="14" name="Text gelb">
            <a:extLst>
              <a:ext uri="{FF2B5EF4-FFF2-40B4-BE49-F238E27FC236}">
                <a16:creationId xmlns:a16="http://schemas.microsoft.com/office/drawing/2014/main" id="{FE6DEFF5-09A7-9250-3110-20B7279E0D4B}"/>
              </a:ext>
            </a:extLst>
          </p:cNvPr>
          <p:cNvSpPr txBox="1"/>
          <p:nvPr/>
        </p:nvSpPr>
        <p:spPr>
          <a:xfrm>
            <a:off x="919924" y="3905018"/>
            <a:ext cx="9438744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CH" sz="2800" i="1" dirty="0"/>
              <a:t>Was hilft gegen die Demenz?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51D3E52-BE76-3D27-F6AE-8DD0577E4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281" y="281466"/>
            <a:ext cx="6923206" cy="884555"/>
          </a:xfrm>
        </p:spPr>
        <p:txBody>
          <a:bodyPr>
            <a:normAutofit/>
          </a:bodyPr>
          <a:lstStyle/>
          <a:p>
            <a:pPr algn="ctr"/>
            <a:r>
              <a:rPr lang="de-CH" sz="3600" b="1" dirty="0"/>
              <a:t>4) Was ist sonst noch möglich?</a:t>
            </a:r>
            <a:endParaRPr lang="de-CH" sz="4800" b="1" dirty="0"/>
          </a:p>
        </p:txBody>
      </p:sp>
      <p:sp>
        <p:nvSpPr>
          <p:cNvPr id="22" name="Inhaltsplatzhalter Kogn.Reserve">
            <a:extLst>
              <a:ext uri="{FF2B5EF4-FFF2-40B4-BE49-F238E27FC236}">
                <a16:creationId xmlns:a16="http://schemas.microsoft.com/office/drawing/2014/main" id="{9D3A5E81-9B14-9850-949C-6BF7F61BF47C}"/>
              </a:ext>
            </a:extLst>
          </p:cNvPr>
          <p:cNvSpPr txBox="1">
            <a:spLocks/>
          </p:cNvSpPr>
          <p:nvPr/>
        </p:nvSpPr>
        <p:spPr>
          <a:xfrm>
            <a:off x="3517311" y="4524670"/>
            <a:ext cx="7592031" cy="3600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CH" sz="2400" b="1" dirty="0"/>
              <a:t>Geistig aktiv, gesund leben, füreinander sorgen</a:t>
            </a:r>
            <a:endParaRPr lang="de-CH" sz="2400" dirty="0"/>
          </a:p>
        </p:txBody>
      </p:sp>
      <p:sp>
        <p:nvSpPr>
          <p:cNvPr id="7" name="Inhaltsplatzhalter Kogn.Reserve">
            <a:extLst>
              <a:ext uri="{FF2B5EF4-FFF2-40B4-BE49-F238E27FC236}">
                <a16:creationId xmlns:a16="http://schemas.microsoft.com/office/drawing/2014/main" id="{609FFD94-DF04-B014-8634-86C9C4F8A5C0}"/>
              </a:ext>
            </a:extLst>
          </p:cNvPr>
          <p:cNvSpPr txBox="1">
            <a:spLocks/>
          </p:cNvSpPr>
          <p:nvPr/>
        </p:nvSpPr>
        <p:spPr>
          <a:xfrm>
            <a:off x="3461759" y="5702717"/>
            <a:ext cx="8412341" cy="780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CH" sz="2400" b="1" dirty="0"/>
              <a:t>Kognitive und emotionale Reserve: </a:t>
            </a:r>
            <a:r>
              <a:rPr lang="de-CH" sz="2400" dirty="0"/>
              <a:t>Sinnerfüllung, Lebensfreude, Geselligkeit, Sicherheit, gemeinsam beten, …</a:t>
            </a:r>
          </a:p>
        </p:txBody>
      </p:sp>
      <p:sp>
        <p:nvSpPr>
          <p:cNvPr id="13" name="Inhaltsplatzhalter Mittelmeerkost">
            <a:extLst>
              <a:ext uri="{FF2B5EF4-FFF2-40B4-BE49-F238E27FC236}">
                <a16:creationId xmlns:a16="http://schemas.microsoft.com/office/drawing/2014/main" id="{FD6C9D3D-3466-E80E-E9DD-5745E2D8E620}"/>
              </a:ext>
            </a:extLst>
          </p:cNvPr>
          <p:cNvSpPr txBox="1">
            <a:spLocks/>
          </p:cNvSpPr>
          <p:nvPr/>
        </p:nvSpPr>
        <p:spPr>
          <a:xfrm>
            <a:off x="3461759" y="5178060"/>
            <a:ext cx="8535145" cy="394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CH" sz="2400" b="1" dirty="0"/>
              <a:t>Mittelmeerkost: </a:t>
            </a:r>
            <a:r>
              <a:rPr lang="de-CH" sz="2400" dirty="0"/>
              <a:t>Hülsenfrüchte, Gemüse, Obst, Olivenöl, …</a:t>
            </a:r>
          </a:p>
        </p:txBody>
      </p:sp>
      <p:sp>
        <p:nvSpPr>
          <p:cNvPr id="21" name="Text Nonnenstudie">
            <a:extLst>
              <a:ext uri="{FF2B5EF4-FFF2-40B4-BE49-F238E27FC236}">
                <a16:creationId xmlns:a16="http://schemas.microsoft.com/office/drawing/2014/main" id="{F978AC2E-B12A-1AFB-4CBD-67A11AC52C86}"/>
              </a:ext>
            </a:extLst>
          </p:cNvPr>
          <p:cNvSpPr txBox="1"/>
          <p:nvPr/>
        </p:nvSpPr>
        <p:spPr>
          <a:xfrm>
            <a:off x="907755" y="4472831"/>
            <a:ext cx="2533563" cy="5232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800" b="1" dirty="0"/>
              <a:t>Nonnenstudie</a:t>
            </a:r>
          </a:p>
        </p:txBody>
      </p:sp>
      <p:sp>
        <p:nvSpPr>
          <p:cNvPr id="6" name="Text gesund leben">
            <a:extLst>
              <a:ext uri="{FF2B5EF4-FFF2-40B4-BE49-F238E27FC236}">
                <a16:creationId xmlns:a16="http://schemas.microsoft.com/office/drawing/2014/main" id="{421AE69C-55C2-FE93-9D18-D16961FE46C7}"/>
              </a:ext>
            </a:extLst>
          </p:cNvPr>
          <p:cNvSpPr txBox="1"/>
          <p:nvPr/>
        </p:nvSpPr>
        <p:spPr>
          <a:xfrm>
            <a:off x="927410" y="5757022"/>
            <a:ext cx="2518433" cy="5232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800" b="1" dirty="0"/>
              <a:t>gesund leben</a:t>
            </a:r>
          </a:p>
        </p:txBody>
      </p:sp>
      <p:sp>
        <p:nvSpPr>
          <p:cNvPr id="12" name="Text gesund essen">
            <a:extLst>
              <a:ext uri="{FF2B5EF4-FFF2-40B4-BE49-F238E27FC236}">
                <a16:creationId xmlns:a16="http://schemas.microsoft.com/office/drawing/2014/main" id="{DD290F6B-3CE3-5BF9-9437-416DA1D2F842}"/>
              </a:ext>
            </a:extLst>
          </p:cNvPr>
          <p:cNvSpPr txBox="1"/>
          <p:nvPr/>
        </p:nvSpPr>
        <p:spPr>
          <a:xfrm>
            <a:off x="905406" y="5094077"/>
            <a:ext cx="2518433" cy="5232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800" b="1" dirty="0"/>
              <a:t>gesund essen</a:t>
            </a:r>
          </a:p>
        </p:txBody>
      </p:sp>
      <p:sp>
        <p:nvSpPr>
          <p:cNvPr id="8" name="Text mit ZB+Bü">
            <a:extLst>
              <a:ext uri="{FF2B5EF4-FFF2-40B4-BE49-F238E27FC236}">
                <a16:creationId xmlns:a16="http://schemas.microsoft.com/office/drawing/2014/main" id="{69AA02DA-6464-2BAF-53B3-A9530CDB0A49}"/>
              </a:ext>
            </a:extLst>
          </p:cNvPr>
          <p:cNvSpPr txBox="1"/>
          <p:nvPr/>
        </p:nvSpPr>
        <p:spPr>
          <a:xfrm>
            <a:off x="4137383" y="2547023"/>
            <a:ext cx="2702303" cy="95410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CH" sz="2800" dirty="0"/>
              <a:t>mit Zahnpaste</a:t>
            </a:r>
          </a:p>
          <a:p>
            <a:r>
              <a:rPr lang="de-CH" sz="2800" dirty="0"/>
              <a:t>und Zahnbürste </a:t>
            </a:r>
          </a:p>
        </p:txBody>
      </p:sp>
      <p:sp>
        <p:nvSpPr>
          <p:cNvPr id="9" name="Text geführt">
            <a:extLst>
              <a:ext uri="{FF2B5EF4-FFF2-40B4-BE49-F238E27FC236}">
                <a16:creationId xmlns:a16="http://schemas.microsoft.com/office/drawing/2014/main" id="{BDA3E779-2F4D-9244-6F89-13528E3947C4}"/>
              </a:ext>
            </a:extLst>
          </p:cNvPr>
          <p:cNvSpPr txBox="1"/>
          <p:nvPr/>
        </p:nvSpPr>
        <p:spPr>
          <a:xfrm>
            <a:off x="7001932" y="2541922"/>
            <a:ext cx="2411857" cy="95410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de-CH" sz="2800" dirty="0"/>
              <a:t>mit geführtem </a:t>
            </a:r>
          </a:p>
          <a:p>
            <a:r>
              <a:rPr lang="de-CH" sz="2800" dirty="0"/>
              <a:t>Zähneputzen </a:t>
            </a:r>
          </a:p>
        </p:txBody>
      </p:sp>
      <p:sp>
        <p:nvSpPr>
          <p:cNvPr id="3" name="Text Basale Stimulation">
            <a:extLst>
              <a:ext uri="{FF2B5EF4-FFF2-40B4-BE49-F238E27FC236}">
                <a16:creationId xmlns:a16="http://schemas.microsoft.com/office/drawing/2014/main" id="{C2E0586A-2895-0DDE-1575-730AD0269F5A}"/>
              </a:ext>
            </a:extLst>
          </p:cNvPr>
          <p:cNvSpPr txBox="1"/>
          <p:nvPr/>
        </p:nvSpPr>
        <p:spPr>
          <a:xfrm>
            <a:off x="850676" y="2734667"/>
            <a:ext cx="33116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800" b="1" dirty="0"/>
              <a:t>Basale Stimulation</a:t>
            </a:r>
          </a:p>
        </p:txBody>
      </p:sp>
      <p:sp>
        <p:nvSpPr>
          <p:cNvPr id="4" name="Text Medikamente">
            <a:extLst>
              <a:ext uri="{FF2B5EF4-FFF2-40B4-BE49-F238E27FC236}">
                <a16:creationId xmlns:a16="http://schemas.microsoft.com/office/drawing/2014/main" id="{F8CA883B-12AB-4745-F8A2-11B0F9C573E0}"/>
              </a:ext>
            </a:extLst>
          </p:cNvPr>
          <p:cNvSpPr txBox="1"/>
          <p:nvPr/>
        </p:nvSpPr>
        <p:spPr>
          <a:xfrm>
            <a:off x="912281" y="1868564"/>
            <a:ext cx="375823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CH" sz="2800" b="1" dirty="0"/>
              <a:t>Medikamente ändern</a:t>
            </a:r>
            <a:endParaRPr lang="de-CH" sz="2800" dirty="0"/>
          </a:p>
        </p:txBody>
      </p:sp>
      <p:sp>
        <p:nvSpPr>
          <p:cNvPr id="5" name="Text gelb">
            <a:extLst>
              <a:ext uri="{FF2B5EF4-FFF2-40B4-BE49-F238E27FC236}">
                <a16:creationId xmlns:a16="http://schemas.microsoft.com/office/drawing/2014/main" id="{9ADAA683-02BD-06A1-6CE4-BF412651EC1E}"/>
              </a:ext>
            </a:extLst>
          </p:cNvPr>
          <p:cNvSpPr txBox="1"/>
          <p:nvPr/>
        </p:nvSpPr>
        <p:spPr>
          <a:xfrm>
            <a:off x="905406" y="1248912"/>
            <a:ext cx="10880193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de-CH" sz="2800" i="1" dirty="0"/>
              <a:t>Mundtrockenheit beachten und Mundhygiene zur basalen Stimulation</a:t>
            </a:r>
            <a:endParaRPr lang="de-CH" sz="2400" i="1" dirty="0"/>
          </a:p>
        </p:txBody>
      </p:sp>
      <p:pic>
        <p:nvPicPr>
          <p:cNvPr id="24" name="Grafik Nonnenstudie">
            <a:extLst>
              <a:ext uri="{FF2B5EF4-FFF2-40B4-BE49-F238E27FC236}">
                <a16:creationId xmlns:a16="http://schemas.microsoft.com/office/drawing/2014/main" id="{4FE097E5-2E11-8CD3-E401-1D87543B50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34039" y="11877151"/>
            <a:ext cx="6870567" cy="441679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1" name="Grafik Medikamente">
            <a:extLst>
              <a:ext uri="{FF2B5EF4-FFF2-40B4-BE49-F238E27FC236}">
                <a16:creationId xmlns:a16="http://schemas.microsoft.com/office/drawing/2014/main" id="{6E98AA3E-1641-E6AD-A75A-C060F80CD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1772" y="6900857"/>
            <a:ext cx="6214776" cy="656694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0" name="Grafik geführt">
            <a:extLst>
              <a:ext uri="{FF2B5EF4-FFF2-40B4-BE49-F238E27FC236}">
                <a16:creationId xmlns:a16="http://schemas.microsoft.com/office/drawing/2014/main" id="{DE823901-0C3C-D5AB-BBA9-F2E6137A17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2823" y="8102925"/>
            <a:ext cx="5206509" cy="3917899"/>
          </a:xfrm>
          <a:prstGeom prst="rect">
            <a:avLst/>
          </a:prstGeom>
        </p:spPr>
      </p:pic>
      <p:pic>
        <p:nvPicPr>
          <p:cNvPr id="18" name="Grafik Mittelmeerkost">
            <a:extLst>
              <a:ext uri="{FF2B5EF4-FFF2-40B4-BE49-F238E27FC236}">
                <a16:creationId xmlns:a16="http://schemas.microsoft.com/office/drawing/2014/main" id="{8EF68E3E-1281-6BBC-59BC-7788465351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70146" y="7064216"/>
            <a:ext cx="6279799" cy="441679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0" name="Grafik Ikigai">
            <a:extLst>
              <a:ext uri="{FF2B5EF4-FFF2-40B4-BE49-F238E27FC236}">
                <a16:creationId xmlns:a16="http://schemas.microsoft.com/office/drawing/2014/main" id="{95C4C201-D2DF-0A40-C1EC-A7D4E87F23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9274" y="7077532"/>
            <a:ext cx="6829362" cy="42683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6" name="Grafik spez. ZB+Bü">
            <a:extLst>
              <a:ext uri="{FF2B5EF4-FFF2-40B4-BE49-F238E27FC236}">
                <a16:creationId xmlns:a16="http://schemas.microsoft.com/office/drawing/2014/main" id="{2671C68C-01C6-4470-36F7-986CBEA83F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13677" y="9921161"/>
            <a:ext cx="4819650" cy="52578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99251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68 -0.0368 L 0.2737 -0.98958 " pathEditMode="relative" rAng="0" ptsTypes="AA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01" y="-47639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0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326 0.04352 L 0.09388 -0.99213 " pathEditMode="relative" rAng="0" ptsTypes="AA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9" y="-51782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79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33333E-6 L -0.16679 -0.72847 " pathEditMode="relative" rAng="0" ptsTypes="AA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46" y="-36435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98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0.00325 L 0.05482 -0.70602 " pathEditMode="relative" rAng="0" ptsTypes="AA">
                                      <p:cBhvr>
                                        <p:cTn id="104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4" y="-35139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7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-0.00162 L 0.04362 -1.33009 " pathEditMode="relative" rAng="0" ptsTypes="AA">
                                      <p:cBhvr>
                                        <p:cTn id="123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2" y="-66435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6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36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81481E-6 L 0.01914 -1.46598 " pathEditMode="relative" rAng="0" ptsTypes="AA">
                                      <p:cBhvr>
                                        <p:cTn id="1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" y="-7331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4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5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6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4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5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  <p:bldP spid="22" grpId="0" uiExpand="1" build="p"/>
      <p:bldP spid="7" grpId="0" uiExpand="1" build="p"/>
      <p:bldP spid="13" grpId="0" uiExpand="1" build="p"/>
      <p:bldP spid="21" grpId="0" animBg="1"/>
      <p:bldP spid="6" grpId="0" animBg="1"/>
      <p:bldP spid="12" grpId="0" animBg="1"/>
      <p:bldP spid="8" grpId="0" animBg="1"/>
      <p:bldP spid="9" grpId="0" animBg="1"/>
      <p:bldP spid="3" grpId="0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Smiley" descr="Engelsgesichtskontur Silhouette">
            <a:extLst>
              <a:ext uri="{FF2B5EF4-FFF2-40B4-BE49-F238E27FC236}">
                <a16:creationId xmlns:a16="http://schemas.microsoft.com/office/drawing/2014/main" id="{069E0460-0462-8EA2-A0AA-0A559362D2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57331" y="5263211"/>
            <a:ext cx="914400" cy="914400"/>
          </a:xfrm>
          <a:prstGeom prst="rect">
            <a:avLst/>
          </a:prstGeom>
        </p:spPr>
      </p:pic>
      <p:sp>
        <p:nvSpPr>
          <p:cNvPr id="5" name="Dank fürs Zuhören">
            <a:extLst>
              <a:ext uri="{FF2B5EF4-FFF2-40B4-BE49-F238E27FC236}">
                <a16:creationId xmlns:a16="http://schemas.microsoft.com/office/drawing/2014/main" id="{27CDDCB6-14EC-4A08-7ECF-5DFF5FAA5891}"/>
              </a:ext>
            </a:extLst>
          </p:cNvPr>
          <p:cNvSpPr txBox="1">
            <a:spLocks/>
          </p:cNvSpPr>
          <p:nvPr/>
        </p:nvSpPr>
        <p:spPr>
          <a:xfrm>
            <a:off x="838201" y="5263211"/>
            <a:ext cx="6299199" cy="11411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dirty="0"/>
              <a:t>Vielen Dank fürs Zuhören !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B2013E-0FB3-50A4-9072-2AB450B4B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894" y="1825625"/>
            <a:ext cx="11639106" cy="3210862"/>
          </a:xfrm>
          <a:solidFill>
            <a:srgbClr val="FFFF00"/>
          </a:solidFill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de-CH" b="1" dirty="0"/>
              <a:t>Schmerzempfinden: </a:t>
            </a:r>
            <a:r>
              <a:rPr lang="de-CH" dirty="0"/>
              <a:t>klein bis sehr gross.</a:t>
            </a:r>
          </a:p>
          <a:p>
            <a:pPr marL="514350" indent="-514350">
              <a:buFont typeface="+mj-lt"/>
              <a:buAutoNum type="arabicPeriod"/>
            </a:pPr>
            <a:r>
              <a:rPr lang="de-CH" b="1" dirty="0"/>
              <a:t>Zahnschmerzen:</a:t>
            </a:r>
            <a:r>
              <a:rPr lang="de-CH" dirty="0"/>
              <a:t> Verletzung, Befürchtung, Erinnerung?</a:t>
            </a:r>
          </a:p>
          <a:p>
            <a:pPr marL="514350" indent="-514350">
              <a:buFont typeface="+mj-lt"/>
              <a:buAutoNum type="arabicPeriod"/>
            </a:pPr>
            <a:r>
              <a:rPr lang="de-CH" b="1" dirty="0"/>
              <a:t>Zähneputzen:</a:t>
            </a:r>
            <a:r>
              <a:rPr lang="de-CH" dirty="0"/>
              <a:t> basale Stimulation ohne hygienische Absicht.</a:t>
            </a:r>
          </a:p>
          <a:p>
            <a:pPr marL="514350" indent="-514350">
              <a:buFont typeface="+mj-lt"/>
              <a:buAutoNum type="arabicPeriod"/>
            </a:pPr>
            <a:r>
              <a:rPr lang="de-CH" b="1" dirty="0"/>
              <a:t>Mundtrockenheit:</a:t>
            </a:r>
            <a:r>
              <a:rPr lang="de-CH" dirty="0"/>
              <a:t> Nebenwirkung von Medikamenten?</a:t>
            </a:r>
          </a:p>
          <a:p>
            <a:pPr marL="514350" indent="-514350">
              <a:buFont typeface="+mj-lt"/>
              <a:buAutoNum type="arabicPeriod"/>
            </a:pPr>
            <a:r>
              <a:rPr lang="de-CH" b="1" dirty="0" err="1"/>
              <a:t>P.g</a:t>
            </a:r>
            <a:r>
              <a:rPr lang="de-CH" b="1" dirty="0"/>
              <a:t>: </a:t>
            </a:r>
            <a:r>
              <a:rPr lang="de-CH" dirty="0"/>
              <a:t>Alzheimer-Patienten haben zu 90% Gingipaine im Gehirn.</a:t>
            </a:r>
          </a:p>
          <a:p>
            <a:pPr marL="514350" indent="-514350">
              <a:buFont typeface="+mj-lt"/>
              <a:buAutoNum type="arabicPeriod"/>
            </a:pPr>
            <a:r>
              <a:rPr lang="de-CH" b="1" dirty="0"/>
              <a:t>Nonnenstudie:</a:t>
            </a:r>
            <a:r>
              <a:rPr lang="de-CH" dirty="0"/>
              <a:t> bleiben Sie geistig und körperlich aktiv.</a:t>
            </a:r>
          </a:p>
          <a:p>
            <a:pPr marL="514350" indent="-514350">
              <a:buFont typeface="+mj-lt"/>
              <a:buAutoNum type="arabicPeriod"/>
            </a:pPr>
            <a:r>
              <a:rPr lang="de-CH" b="1" dirty="0"/>
              <a:t>Patienten:</a:t>
            </a:r>
            <a:r>
              <a:rPr lang="de-CH" dirty="0"/>
              <a:t> nie schimpfen, denn manche können es einfach nicht.</a:t>
            </a:r>
          </a:p>
          <a:p>
            <a:endParaRPr lang="de-CH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1EC8679-6217-0C6A-DB01-8D0F306C5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5) Take-Home-Message</a:t>
            </a:r>
          </a:p>
        </p:txBody>
      </p:sp>
    </p:spTree>
    <p:extLst>
      <p:ext uri="{BB962C8B-B14F-4D97-AF65-F5344CB8AC3E}">
        <p14:creationId xmlns:p14="http://schemas.microsoft.com/office/powerpoint/2010/main" val="401749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build="p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477</Words>
  <Application>Microsoft Office PowerPoint</Application>
  <PresentationFormat>Breitbild</PresentationFormat>
  <Paragraphs>98</Paragraphs>
  <Slides>6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</vt:lpstr>
      <vt:lpstr>Keine Zahnschmerzen in der fortgeschrittenen Demenz</vt:lpstr>
      <vt:lpstr>1) Wie ist das Schmerzempfinden</vt:lpstr>
      <vt:lpstr>2) Bemerken sie Zahnschmerzen gleich früh?</vt:lpstr>
      <vt:lpstr>3) Wie sinnvoll ist eine Zahnbehandlung?</vt:lpstr>
      <vt:lpstr>4) Was ist sonst noch möglich?</vt:lpstr>
      <vt:lpstr>5) Take-Home-Message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Walter Weilenmann</dc:creator>
  <cp:lastModifiedBy>Walter Weilenmann</cp:lastModifiedBy>
  <cp:revision>12</cp:revision>
  <dcterms:created xsi:type="dcterms:W3CDTF">2026-10-13T09:41:27Z</dcterms:created>
  <dcterms:modified xsi:type="dcterms:W3CDTF">2026-10-31T06:30:25Z</dcterms:modified>
</cp:coreProperties>
</file>